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68" r:id="rId5"/>
    <p:sldId id="269" r:id="rId6"/>
    <p:sldId id="270" r:id="rId7"/>
    <p:sldId id="258" r:id="rId8"/>
    <p:sldId id="259" r:id="rId9"/>
    <p:sldId id="260" r:id="rId10"/>
    <p:sldId id="271" r:id="rId11"/>
    <p:sldId id="263" r:id="rId12"/>
    <p:sldId id="272" r:id="rId13"/>
    <p:sldId id="273" r:id="rId14"/>
    <p:sldId id="264" r:id="rId15"/>
    <p:sldId id="265" r:id="rId16"/>
    <p:sldId id="266" r:id="rId17"/>
    <p:sldId id="274" r:id="rId18"/>
    <p:sldId id="275" r:id="rId19"/>
    <p:sldId id="276" r:id="rId2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ato andris" initials="aa" lastIdx="1" clrIdx="0">
    <p:extLst>
      <p:ext uri="{19B8F6BF-5375-455C-9EA6-DF929625EA0E}">
        <p15:presenceInfo xmlns:p15="http://schemas.microsoft.com/office/powerpoint/2012/main" userId="d55542bf9829b5f7" providerId="Windows Live"/>
      </p:ext>
    </p:extLst>
  </p:cmAuthor>
  <p:cmAuthor id="2" name="Zoltán Takács" initials="TZ" lastIdx="4" clrIdx="1">
    <p:extLst>
      <p:ext uri="{19B8F6BF-5375-455C-9EA6-DF929625EA0E}">
        <p15:presenceInfo xmlns:p15="http://schemas.microsoft.com/office/powerpoint/2012/main" userId="S::takacs.zoltan@njit.hu::4ae413ad-1845-4cea-bf9b-79eaa7e270a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DAC2"/>
    <a:srgbClr val="F4ED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B4D656-A1F4-488A-8CA8-1217C6EC66A7}" v="940" dt="2024-01-11T21:38:27.846"/>
    <p1510:client id="{9CAFE15E-26C9-3C44-A552-854B0D64EC7F}" v="75" vWet="76" dt="2024-01-11T19:15:20.507"/>
    <p1510:client id="{AD915761-7324-2256-0F1A-08F1BC217F2E}" v="1" dt="2024-01-11T19:13:23.9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>
        <p:scale>
          <a:sx n="80" d="100"/>
          <a:sy n="80" d="100"/>
        </p:scale>
        <p:origin x="870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1-11T19:58:36.797" idx="1">
    <p:pos x="7802" y="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1-11T19:58:36.797" idx="2">
    <p:pos x="7802" y="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1-11T19:58:36.797" idx="3">
    <p:pos x="7802" y="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1-11T18:12:39.826" idx="1">
    <p:pos x="7680" y="821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1-11T19:58:36.797" idx="4">
    <p:pos x="7802" y="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C908F-B3E8-4C55-B482-26FA6A3F66F2}" type="datetimeFigureOut">
              <a:rPr lang="hu-HU" smtClean="0"/>
              <a:t>2024. 01. 11.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6DAD9-AA92-4B8A-8483-068B23C7327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84019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C908F-B3E8-4C55-B482-26FA6A3F66F2}" type="datetimeFigureOut">
              <a:rPr lang="hu-HU" smtClean="0"/>
              <a:t>2024. 01. 11.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6DAD9-AA92-4B8A-8483-068B23C7327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07096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C908F-B3E8-4C55-B482-26FA6A3F66F2}" type="datetimeFigureOut">
              <a:rPr lang="hu-HU" smtClean="0"/>
              <a:t>2024. 01. 11.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6DAD9-AA92-4B8A-8483-068B23C7327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66966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C908F-B3E8-4C55-B482-26FA6A3F66F2}" type="datetimeFigureOut">
              <a:rPr lang="hu-HU" smtClean="0"/>
              <a:t>2024. 01. 11.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6DAD9-AA92-4B8A-8483-068B23C7327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25508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C908F-B3E8-4C55-B482-26FA6A3F66F2}" type="datetimeFigureOut">
              <a:rPr lang="hu-HU" smtClean="0"/>
              <a:t>2024. 01. 11.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6DAD9-AA92-4B8A-8483-068B23C7327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51436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C908F-B3E8-4C55-B482-26FA6A3F66F2}" type="datetimeFigureOut">
              <a:rPr lang="hu-HU" smtClean="0"/>
              <a:t>2024. 01. 11.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6DAD9-AA92-4B8A-8483-068B23C7327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1505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C908F-B3E8-4C55-B482-26FA6A3F66F2}" type="datetimeFigureOut">
              <a:rPr lang="hu-HU" smtClean="0"/>
              <a:t>2024. 01. 11.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6DAD9-AA92-4B8A-8483-068B23C7327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62048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bg>
      <p:bgPr>
        <a:solidFill>
          <a:srgbClr val="E8D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C908F-B3E8-4C55-B482-26FA6A3F66F2}" type="datetimeFigureOut">
              <a:rPr lang="hu-HU" smtClean="0"/>
              <a:t>2024. 01. 11.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6DAD9-AA92-4B8A-8483-068B23C7327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39002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C908F-B3E8-4C55-B482-26FA6A3F66F2}" type="datetimeFigureOut">
              <a:rPr lang="hu-HU" smtClean="0"/>
              <a:t>2024. 01. 11.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6DAD9-AA92-4B8A-8483-068B23C7327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6004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C908F-B3E8-4C55-B482-26FA6A3F66F2}" type="datetimeFigureOut">
              <a:rPr lang="hu-HU" smtClean="0"/>
              <a:t>2024. 01. 11.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6DAD9-AA92-4B8A-8483-068B23C7327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36365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C908F-B3E8-4C55-B482-26FA6A3F66F2}" type="datetimeFigureOut">
              <a:rPr lang="hu-HU" smtClean="0"/>
              <a:t>2024. 01. 11.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6DAD9-AA92-4B8A-8483-068B23C7327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71443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C908F-B3E8-4C55-B482-26FA6A3F66F2}" type="datetimeFigureOut">
              <a:rPr lang="hu-HU" smtClean="0"/>
              <a:t>2024. 01. 11.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C6DAD9-AA92-4B8A-8483-068B23C7327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03315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comments" Target="../comments/comment4.xml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5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with tattoos and a tattoo on her arm&#10;&#10;Description automatically generated">
            <a:extLst>
              <a:ext uri="{FF2B5EF4-FFF2-40B4-BE49-F238E27FC236}">
                <a16:creationId xmlns:a16="http://schemas.microsoft.com/office/drawing/2014/main" id="{B5A0662F-D6B9-4D56-63FF-3F0D3ECFFD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brightnessContrast bright="-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83" t="26555" r="6383" b="243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3999" y="4063953"/>
            <a:ext cx="9144000" cy="1073657"/>
          </a:xfrm>
        </p:spPr>
        <p:txBody>
          <a:bodyPr>
            <a:normAutofit/>
          </a:bodyPr>
          <a:lstStyle/>
          <a:p>
            <a:r>
              <a:rPr lang="hu-HU" b="1" i="1" dirty="0">
                <a:solidFill>
                  <a:schemeClr val="bg1"/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Te formálod a tested, mi a fehérjédet!</a:t>
            </a:r>
            <a:endParaRPr lang="hu-HU" dirty="0">
              <a:solidFill>
                <a:schemeClr val="bg1"/>
              </a:solidFill>
              <a:latin typeface="Rockwell" panose="02060603020205020403" pitchFamily="18" charset="0"/>
            </a:endParaRPr>
          </a:p>
          <a:p>
            <a:r>
              <a:rPr lang="en-GB" sz="1400" dirty="0">
                <a:solidFill>
                  <a:schemeClr val="bg1"/>
                </a:solidFill>
                <a:latin typeface="Rockwell" panose="02060603020205020403" pitchFamily="18" charset="0"/>
              </a:rPr>
              <a:t>Since</a:t>
            </a:r>
            <a:r>
              <a:rPr lang="hu-HU" sz="1400" dirty="0">
                <a:solidFill>
                  <a:schemeClr val="bg1"/>
                </a:solidFill>
                <a:latin typeface="Rockwell" panose="02060603020205020403" pitchFamily="18" charset="0"/>
              </a:rPr>
              <a:t> 2024 © Arteglaive</a:t>
            </a:r>
          </a:p>
          <a:p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5" name="Picture 4" descr="A black background with red text&#10;&#10;Description automatically generated">
            <a:extLst>
              <a:ext uri="{FF2B5EF4-FFF2-40B4-BE49-F238E27FC236}">
                <a16:creationId xmlns:a16="http://schemas.microsoft.com/office/drawing/2014/main" id="{6615A33B-85C0-EF83-E9DB-F9E22EE564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480" y="1458874"/>
            <a:ext cx="7099039" cy="27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43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C1B3D10-F36A-EEF7-0B31-B3579A6C2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brightnessContrast bright="-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58B06B-C5E8-EFC1-0590-10A6A29866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2421" y="1507164"/>
            <a:ext cx="9247158" cy="384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41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Black text on a black background&#10;&#10;Description automatically generated">
            <a:extLst>
              <a:ext uri="{FF2B5EF4-FFF2-40B4-BE49-F238E27FC236}">
                <a16:creationId xmlns:a16="http://schemas.microsoft.com/office/drawing/2014/main" id="{3ADC5B48-267E-8C5F-E36C-75257EF717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5693"/>
            <a:ext cx="12192000" cy="5448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3D33FF-2B48-4508-6D02-A2D721F6BC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" t="4486" r="137" b="-1"/>
          <a:stretch/>
        </p:blipFill>
        <p:spPr>
          <a:xfrm>
            <a:off x="0" y="0"/>
            <a:ext cx="12192000" cy="456218"/>
          </a:xfrm>
          <a:prstGeom prst="rect">
            <a:avLst/>
          </a:prstGeom>
        </p:spPr>
      </p:pic>
      <p:pic>
        <p:nvPicPr>
          <p:cNvPr id="9" name="Picture 8" descr="A black background with red text&#10;&#10;Description automatically generated">
            <a:extLst>
              <a:ext uri="{FF2B5EF4-FFF2-40B4-BE49-F238E27FC236}">
                <a16:creationId xmlns:a16="http://schemas.microsoft.com/office/drawing/2014/main" id="{3F869E44-96AE-C8FF-94AE-A62BF1F862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513" y="980168"/>
            <a:ext cx="5324475" cy="2295525"/>
          </a:xfrm>
          <a:prstGeom prst="rect">
            <a:avLst/>
          </a:prstGeom>
        </p:spPr>
      </p:pic>
      <p:pic>
        <p:nvPicPr>
          <p:cNvPr id="11" name="Picture 10" descr="A black and white letter e&#10;&#10;Description automatically generated">
            <a:extLst>
              <a:ext uri="{FF2B5EF4-FFF2-40B4-BE49-F238E27FC236}">
                <a16:creationId xmlns:a16="http://schemas.microsoft.com/office/drawing/2014/main" id="{24A36351-76A1-5C91-9838-B43CCF7A01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487" y="4555854"/>
            <a:ext cx="1914525" cy="249300"/>
          </a:xfrm>
          <a:prstGeom prst="rect">
            <a:avLst/>
          </a:prstGeom>
        </p:spPr>
      </p:pic>
      <p:pic>
        <p:nvPicPr>
          <p:cNvPr id="13" name="Picture 12" descr="A black screen with a black background&#10;&#10;Description automatically generated">
            <a:extLst>
              <a:ext uri="{FF2B5EF4-FFF2-40B4-BE49-F238E27FC236}">
                <a16:creationId xmlns:a16="http://schemas.microsoft.com/office/drawing/2014/main" id="{EA7F9C64-DA21-9781-58CE-9CD71B3A5E9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968" y="5090823"/>
            <a:ext cx="8397566" cy="4724226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99FAF8DD-7B53-B97E-5F1B-5272FB51421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403" y="5228930"/>
            <a:ext cx="8254696" cy="4448011"/>
          </a:xfrm>
          <a:prstGeom prst="rect">
            <a:avLst/>
          </a:prstGeom>
        </p:spPr>
      </p:pic>
      <p:pic>
        <p:nvPicPr>
          <p:cNvPr id="17" name="Picture 16" descr="A black rectangular object with white lines&#10;&#10;Description automatically generated">
            <a:extLst>
              <a:ext uri="{FF2B5EF4-FFF2-40B4-BE49-F238E27FC236}">
                <a16:creationId xmlns:a16="http://schemas.microsoft.com/office/drawing/2014/main" id="{8B10566B-16CC-2CEE-E75A-9DA1DA358C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269" y="5027538"/>
            <a:ext cx="2704762" cy="4850793"/>
          </a:xfrm>
          <a:prstGeom prst="rect">
            <a:avLst/>
          </a:prstGeom>
        </p:spPr>
      </p:pic>
      <p:pic>
        <p:nvPicPr>
          <p:cNvPr id="19" name="Picture 18" descr="A white paper with black text&#10;&#10;Description automatically generated">
            <a:extLst>
              <a:ext uri="{FF2B5EF4-FFF2-40B4-BE49-F238E27FC236}">
                <a16:creationId xmlns:a16="http://schemas.microsoft.com/office/drawing/2014/main" id="{7555205D-487F-41ED-28B4-FBDE5164432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836" y="5047961"/>
            <a:ext cx="2625628" cy="480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5403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0.00013 -0.55116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569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0.00463 L 0.00195 -0.55348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2745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44444E-6 L 0.00195 -0.55348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27685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3.33333E-6 -0.54954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8" presetClass="emph" presetSubtype="0" repeatCount="indefinite" autoRev="1" fill="remove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300000">
                                      <p:cBhvr>
                                        <p:cTn id="58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8" presetClass="emph" presetSubtype="0" repeatCount="indefinite" autoRev="1" fill="hold" nodeType="withEffect">
                                  <p:stCondLst>
                                    <p:cond delay="2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300000">
                                      <p:cBhvr>
                                        <p:cTn id="60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6" presetClass="emph" presetSubtype="0" repeatCount="indefinite" accel="22000" decel="16000" autoRev="1" nodeType="withEffect">
                                  <p:stCondLst>
                                    <p:cond delay="2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2" dur="2000" fill="hold"/>
                                        <p:tgtEl>
                                          <p:spTgt spid="19"/>
                                        </p:tgtEl>
                                      </p:cBhvr>
                                      <p:by x="102500" y="1025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lack text on a black background&#10;&#10;Description automatically generated">
            <a:extLst>
              <a:ext uri="{FF2B5EF4-FFF2-40B4-BE49-F238E27FC236}">
                <a16:creationId xmlns:a16="http://schemas.microsoft.com/office/drawing/2014/main" id="{26C13A4B-584C-08FA-A98C-B2252D9B65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4850"/>
            <a:ext cx="12192000" cy="5448300"/>
          </a:xfrm>
          <a:prstGeom prst="rect">
            <a:avLst/>
          </a:prstGeom>
        </p:spPr>
      </p:pic>
      <p:pic>
        <p:nvPicPr>
          <p:cNvPr id="11" name="Picture 10" descr="A black background with red text&#10;&#10;Description automatically generated">
            <a:extLst>
              <a:ext uri="{FF2B5EF4-FFF2-40B4-BE49-F238E27FC236}">
                <a16:creationId xmlns:a16="http://schemas.microsoft.com/office/drawing/2014/main" id="{160C483B-6C7D-D145-9175-24305E8AF6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513" y="980168"/>
            <a:ext cx="5324475" cy="2295525"/>
          </a:xfrm>
          <a:prstGeom prst="rect">
            <a:avLst/>
          </a:prstGeom>
        </p:spPr>
      </p:pic>
      <p:pic>
        <p:nvPicPr>
          <p:cNvPr id="12" name="Picture 11" descr="A black and white letter e&#10;&#10;Description automatically generated">
            <a:extLst>
              <a:ext uri="{FF2B5EF4-FFF2-40B4-BE49-F238E27FC236}">
                <a16:creationId xmlns:a16="http://schemas.microsoft.com/office/drawing/2014/main" id="{57481F5B-062D-06BB-369C-3619B66F7E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487" y="4555854"/>
            <a:ext cx="1914525" cy="2493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55F24F-D389-DB19-2E9A-A5531F42574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" t="4486" r="137" b="-1"/>
          <a:stretch/>
        </p:blipFill>
        <p:spPr>
          <a:xfrm>
            <a:off x="0" y="0"/>
            <a:ext cx="12192000" cy="456218"/>
          </a:xfrm>
          <a:prstGeom prst="rect">
            <a:avLst/>
          </a:prstGeom>
        </p:spPr>
      </p:pic>
      <p:pic>
        <p:nvPicPr>
          <p:cNvPr id="4" name="Picture 3" descr="A black screen with a black background&#10;&#10;Description automatically generated">
            <a:extLst>
              <a:ext uri="{FF2B5EF4-FFF2-40B4-BE49-F238E27FC236}">
                <a16:creationId xmlns:a16="http://schemas.microsoft.com/office/drawing/2014/main" id="{4C3391A1-86A1-E9BE-9E71-6929E0BCF2A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217" y="1066887"/>
            <a:ext cx="8397566" cy="4724226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4B2746F-1054-48D3-69DB-9ECD1DF395E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064" y="1204994"/>
            <a:ext cx="8257871" cy="4448011"/>
          </a:xfrm>
          <a:prstGeom prst="rect">
            <a:avLst/>
          </a:prstGeom>
        </p:spPr>
      </p:pic>
      <p:pic>
        <p:nvPicPr>
          <p:cNvPr id="9" name="Picture 8" descr="A black rectangular object with white lines&#10;&#10;Description automatically generated">
            <a:extLst>
              <a:ext uri="{FF2B5EF4-FFF2-40B4-BE49-F238E27FC236}">
                <a16:creationId xmlns:a16="http://schemas.microsoft.com/office/drawing/2014/main" id="{F0DA5160-355E-C7D7-AEDA-416E5759DB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868" y="940320"/>
            <a:ext cx="2704762" cy="48507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4380A3-BF23-B8EF-B77D-834334B29E7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9435" y="960743"/>
            <a:ext cx="2625628" cy="480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126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2500" y="1025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C1B3D10-F36A-EEF7-0B31-B3579A6C29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brightnessContrast bright="-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58B06B-C5E8-EFC1-0590-10A6A29866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1594" y="1507164"/>
            <a:ext cx="8348812" cy="384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34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Rockwell" panose="02060603020205020403" pitchFamily="18" charset="0"/>
              </a:rPr>
              <a:t>Közösségi média és marketing</a:t>
            </a:r>
          </a:p>
        </p:txBody>
      </p:sp>
      <p:sp>
        <p:nvSpPr>
          <p:cNvPr id="9" name="Szövegdoboz 8"/>
          <p:cNvSpPr txBox="1"/>
          <p:nvPr/>
        </p:nvSpPr>
        <p:spPr>
          <a:xfrm>
            <a:off x="0" y="547387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algn="just"/>
            <a:r>
              <a:rPr lang="hu-HU" dirty="0"/>
              <a:t>Cégünk hisz a közösségi média erejében. Ahelyett, hogy egy kisebb vagyont költenénk televíziós, rádiós vagy akár hirdetőtáblás reklámokra, mi inkább a legfelkapottabb platformokon hirdetünk igényes és figyelemfelkeltő képekkel, videókkal vagy promóciókkal. A hirdetések mind ingyenesek, és teljesen célközönségünkhöz juttatja termékeink. Ez a forma rugalmas, alkalmas ismeretterjesztésre, és egy kapcsolódási pont vásárlóinkkal.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6C6FA7-55BD-8E34-8D0D-8F2F15ADD75F}"/>
              </a:ext>
            </a:extLst>
          </p:cNvPr>
          <p:cNvGrpSpPr/>
          <p:nvPr/>
        </p:nvGrpSpPr>
        <p:grpSpPr>
          <a:xfrm>
            <a:off x="2196730" y="1995261"/>
            <a:ext cx="7798540" cy="2867478"/>
            <a:chOff x="4007569" y="2337501"/>
            <a:chExt cx="7798540" cy="2867478"/>
          </a:xfrm>
        </p:grpSpPr>
        <p:sp>
          <p:nvSpPr>
            <p:cNvPr id="6" name="Szövegdoboz 5"/>
            <p:cNvSpPr txBox="1"/>
            <p:nvPr/>
          </p:nvSpPr>
          <p:spPr>
            <a:xfrm>
              <a:off x="4579687" y="2341830"/>
              <a:ext cx="1136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b="1" dirty="0" err="1"/>
                <a:t>Instagram</a:t>
              </a:r>
              <a:endParaRPr lang="hu-HU" b="1" dirty="0"/>
            </a:p>
          </p:txBody>
        </p:sp>
        <p:sp>
          <p:nvSpPr>
            <p:cNvPr id="7" name="Szövegdoboz 6"/>
            <p:cNvSpPr txBox="1"/>
            <p:nvPr/>
          </p:nvSpPr>
          <p:spPr>
            <a:xfrm>
              <a:off x="7368766" y="2337501"/>
              <a:ext cx="10904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b="1" dirty="0"/>
                <a:t>Facebook</a:t>
              </a:r>
            </a:p>
          </p:txBody>
        </p:sp>
        <p:sp>
          <p:nvSpPr>
            <p:cNvPr id="8" name="Szövegdoboz 7"/>
            <p:cNvSpPr txBox="1"/>
            <p:nvPr/>
          </p:nvSpPr>
          <p:spPr>
            <a:xfrm>
              <a:off x="10300265" y="2337501"/>
              <a:ext cx="775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b="1" dirty="0" err="1"/>
                <a:t>Tiktok</a:t>
              </a:r>
              <a:endParaRPr lang="hu-HU" b="1" dirty="0"/>
            </a:p>
          </p:txBody>
        </p:sp>
        <p:pic>
          <p:nvPicPr>
            <p:cNvPr id="12" name="Picture 11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7F6217A1-76C5-6394-224D-184ACC924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3778" y="2714324"/>
              <a:ext cx="2266122" cy="2490655"/>
            </a:xfrm>
            <a:prstGeom prst="rect">
              <a:avLst/>
            </a:prstGeom>
          </p:spPr>
        </p:pic>
        <p:pic>
          <p:nvPicPr>
            <p:cNvPr id="14" name="Picture 13" descr="A screenshot of a phone&#10;&#10;Description automatically generated">
              <a:extLst>
                <a:ext uri="{FF2B5EF4-FFF2-40B4-BE49-F238E27FC236}">
                  <a16:creationId xmlns:a16="http://schemas.microsoft.com/office/drawing/2014/main" id="{01320710-A7C1-DDB1-0B7D-A10A95BC6A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491"/>
            <a:stretch/>
          </p:blipFill>
          <p:spPr>
            <a:xfrm>
              <a:off x="4007569" y="2714324"/>
              <a:ext cx="2259734" cy="2490655"/>
            </a:xfrm>
            <a:prstGeom prst="rect">
              <a:avLst/>
            </a:prstGeom>
          </p:spPr>
        </p:pic>
        <p:pic>
          <p:nvPicPr>
            <p:cNvPr id="16" name="Picture 15" descr="A screenshot of a phone&#10;&#10;Description automatically generated">
              <a:extLst>
                <a:ext uri="{FF2B5EF4-FFF2-40B4-BE49-F238E27FC236}">
                  <a16:creationId xmlns:a16="http://schemas.microsoft.com/office/drawing/2014/main" id="{6E21C4AE-1079-F60A-5DA1-4474DADC3C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42"/>
            <a:stretch/>
          </p:blipFill>
          <p:spPr>
            <a:xfrm>
              <a:off x="9546375" y="2706833"/>
              <a:ext cx="2259734" cy="24906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8997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Rockwell" panose="02060603020205020403" pitchFamily="18" charset="0"/>
              </a:rPr>
              <a:t>Irodánk</a:t>
            </a:r>
          </a:p>
        </p:txBody>
      </p:sp>
      <p:pic>
        <p:nvPicPr>
          <p:cNvPr id="5" name="Picture 4" descr="A blueprint of a room&#10;&#10;Description automatically generated">
            <a:extLst>
              <a:ext uri="{FF2B5EF4-FFF2-40B4-BE49-F238E27FC236}">
                <a16:creationId xmlns:a16="http://schemas.microsoft.com/office/drawing/2014/main" id="{20560015-CCF5-01AB-48A7-D374DB15C1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8" r="4958" b="19165"/>
          <a:stretch/>
        </p:blipFill>
        <p:spPr>
          <a:xfrm>
            <a:off x="838200" y="1666625"/>
            <a:ext cx="8474242" cy="44515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A floor plan of a house&#10;&#10;Description automatically generated">
            <a:extLst>
              <a:ext uri="{FF2B5EF4-FFF2-40B4-BE49-F238E27FC236}">
                <a16:creationId xmlns:a16="http://schemas.microsoft.com/office/drawing/2014/main" id="{BD90839A-02BF-D465-8479-E4049A61A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493" y="3183827"/>
            <a:ext cx="4712307" cy="32246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73978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Rockwell" panose="02060603020205020403" pitchFamily="18" charset="0"/>
              </a:rPr>
              <a:t>Költségvetési terveink</a:t>
            </a:r>
          </a:p>
        </p:txBody>
      </p:sp>
      <p:pic>
        <p:nvPicPr>
          <p:cNvPr id="7" name="Picture 6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96EF481B-2655-0514-59C1-E1DA93A14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" r="13258"/>
          <a:stretch/>
        </p:blipFill>
        <p:spPr>
          <a:xfrm>
            <a:off x="838201" y="1702455"/>
            <a:ext cx="5293905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7948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Rockwell" panose="02060603020205020403" pitchFamily="18" charset="0"/>
              </a:rPr>
              <a:t>Költségvetési terveink</a:t>
            </a:r>
          </a:p>
        </p:txBody>
      </p:sp>
      <p:pic>
        <p:nvPicPr>
          <p:cNvPr id="9" name="Picture 8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AB21D23B-13B0-310A-6A27-43399E25A6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" r="-133"/>
          <a:stretch/>
        </p:blipFill>
        <p:spPr>
          <a:xfrm>
            <a:off x="841308" y="1702455"/>
            <a:ext cx="5388659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4550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Rockwell" panose="02060603020205020403" pitchFamily="18" charset="0"/>
              </a:rPr>
              <a:t>Költségvetési terveink</a:t>
            </a:r>
          </a:p>
        </p:txBody>
      </p:sp>
      <p:pic>
        <p:nvPicPr>
          <p:cNvPr id="11" name="Picture 10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7230EBFE-EAF9-CBA2-AB78-168C88618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7"/>
            <a:ext cx="5397657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86157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24DDF-8EF1-0D94-95BE-DF4AB3711D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>
                <a:latin typeface="Rockwell" panose="02060603020205020403" pitchFamily="18" charset="0"/>
              </a:rPr>
              <a:t>Köszönjük a Figyelmet!</a:t>
            </a:r>
            <a:endParaRPr lang="en-GB" dirty="0">
              <a:latin typeface="Rockwell" panose="020606030202050204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63FDBE-2A87-2D9A-8293-9FB3DF70B1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b="1" dirty="0"/>
              <a:t>Készítette: A </a:t>
            </a:r>
            <a:r>
              <a:rPr lang="hu-HU" b="1" dirty="0" err="1"/>
              <a:t>Figyma</a:t>
            </a:r>
            <a:r>
              <a:rPr lang="hu-HU" b="1" dirty="0"/>
              <a:t> csapata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18528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erson with tattoos on his body&#10;&#10;Description automatically generated">
            <a:extLst>
              <a:ext uri="{FF2B5EF4-FFF2-40B4-BE49-F238E27FC236}">
                <a16:creationId xmlns:a16="http://schemas.microsoft.com/office/drawing/2014/main" id="{7C1B3D10-F36A-EEF7-0B31-B3579A6C29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brightnessContrast bright="-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205" r="2954" b="34206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58B06B-C5E8-EFC1-0590-10A6A29866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2421" y="1300371"/>
            <a:ext cx="9247158" cy="425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11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687AFE0E-B37D-4531-AFE8-231C8348E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0A7A87-381E-0A0C-53C9-A8E05304C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hu-HU">
                <a:latin typeface="Rockwell" panose="02060603020205020403" pitchFamily="18" charset="0"/>
              </a:rPr>
              <a:t>Arató András</a:t>
            </a:r>
            <a:endParaRPr lang="en-GB" dirty="0">
              <a:latin typeface="Rockwell" panose="02060603020205020403" pitchFamily="18" charset="0"/>
            </a:endParaRPr>
          </a:p>
        </p:txBody>
      </p:sp>
      <p:sp>
        <p:nvSpPr>
          <p:cNvPr id="39" name="Content Placeholder 8">
            <a:extLst>
              <a:ext uri="{FF2B5EF4-FFF2-40B4-BE49-F238E27FC236}">
                <a16:creationId xmlns:a16="http://schemas.microsoft.com/office/drawing/2014/main" id="{A23F956C-3C49-20DD-0B1E-6C0CEDEEB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13625"/>
            <a:ext cx="4614759" cy="41633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sz="2000" dirty="0">
                <a:ea typeface="Calibri"/>
                <a:cs typeface="Calibri"/>
              </a:rPr>
              <a:t>Vállalkozás ötlet</a:t>
            </a:r>
          </a:p>
          <a:p>
            <a:r>
              <a:rPr lang="hu-HU" sz="2000" dirty="0">
                <a:ea typeface="Calibri"/>
                <a:cs typeface="Calibri"/>
              </a:rPr>
              <a:t>Üzletkötő/Tárgyalópartner</a:t>
            </a:r>
          </a:p>
          <a:p>
            <a:r>
              <a:rPr lang="hu-HU" sz="2000" dirty="0">
                <a:ea typeface="Calibri"/>
                <a:cs typeface="Calibri"/>
              </a:rPr>
              <a:t>Kapcsolatépítés</a:t>
            </a:r>
          </a:p>
          <a:p>
            <a:r>
              <a:rPr lang="hu-HU" sz="2000" dirty="0">
                <a:ea typeface="Calibri"/>
                <a:cs typeface="Calibri"/>
              </a:rPr>
              <a:t>Piackutatás</a:t>
            </a:r>
          </a:p>
          <a:p>
            <a:endParaRPr lang="en-US" sz="2000" dirty="0">
              <a:ea typeface="Calibri"/>
              <a:cs typeface="Calibri"/>
            </a:endParaRPr>
          </a:p>
        </p:txBody>
      </p:sp>
      <p:pic>
        <p:nvPicPr>
          <p:cNvPr id="5" name="Content Placeholder 4" descr="A person with long hair and feathers&#10;&#10;Description automatically generated">
            <a:extLst>
              <a:ext uri="{FF2B5EF4-FFF2-40B4-BE49-F238E27FC236}">
                <a16:creationId xmlns:a16="http://schemas.microsoft.com/office/drawing/2014/main" id="{C3A80572-9E83-197D-E1BE-956B486854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25" r="3" b="12092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83479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BFB1A-53C1-FBD9-9262-C2F85EC9A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hu-HU" dirty="0">
                <a:latin typeface="Rockwell" panose="02060603020205020403" pitchFamily="18" charset="0"/>
              </a:rPr>
              <a:t>Szudor Tamás</a:t>
            </a:r>
            <a:endParaRPr lang="en-GB" dirty="0">
              <a:latin typeface="Rockwell" panose="02060603020205020403" pitchFamily="18" charset="0"/>
            </a:endParaRPr>
          </a:p>
        </p:txBody>
      </p:sp>
      <p:pic>
        <p:nvPicPr>
          <p:cNvPr id="7" name="Content Placeholder 6" descr="A person with tattoos on his body&#10;&#10;Description automatically generated">
            <a:extLst>
              <a:ext uri="{FF2B5EF4-FFF2-40B4-BE49-F238E27FC236}">
                <a16:creationId xmlns:a16="http://schemas.microsoft.com/office/drawing/2014/main" id="{331ECD1E-8BC4-E1F7-36D7-916DEC3288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1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3DAF2711-3D8C-DC3D-238B-14DAA72E7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hu-HU" sz="2000" dirty="0"/>
              <a:t>Marketing</a:t>
            </a:r>
          </a:p>
          <a:p>
            <a:r>
              <a:rPr lang="hu-HU" sz="2000" dirty="0"/>
              <a:t>PR feladatok</a:t>
            </a:r>
          </a:p>
          <a:p>
            <a:r>
              <a:rPr lang="hu-HU" sz="2000" dirty="0"/>
              <a:t>Közösségi média</a:t>
            </a:r>
          </a:p>
          <a:p>
            <a:r>
              <a:rPr lang="hu-HU" sz="2000" dirty="0"/>
              <a:t>Pénzügyi feladatok</a:t>
            </a:r>
          </a:p>
        </p:txBody>
      </p:sp>
    </p:spTree>
    <p:extLst>
      <p:ext uri="{BB962C8B-B14F-4D97-AF65-F5344CB8AC3E}">
        <p14:creationId xmlns:p14="http://schemas.microsoft.com/office/powerpoint/2010/main" val="2478966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18F4AE-9D4B-510B-FB98-5D13B8C18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hu-HU">
                <a:latin typeface="Rockwell" panose="02060603020205020403" pitchFamily="18" charset="0"/>
              </a:rPr>
              <a:t>Takács Zoltán</a:t>
            </a:r>
            <a:endParaRPr lang="en-GB" dirty="0">
              <a:latin typeface="Rockwell" panose="020606030202050204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28358-DF06-C689-0644-6B6782957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hu-HU" sz="2000" dirty="0"/>
              <a:t>Weboldal kezelés</a:t>
            </a:r>
          </a:p>
          <a:p>
            <a:r>
              <a:rPr lang="hu-HU" sz="2000" dirty="0"/>
              <a:t>Design tervek kidolgozása</a:t>
            </a:r>
          </a:p>
          <a:p>
            <a:r>
              <a:rPr lang="hu-HU" sz="2000" dirty="0"/>
              <a:t>Szerver üzemeltetés</a:t>
            </a:r>
          </a:p>
        </p:txBody>
      </p:sp>
      <p:pic>
        <p:nvPicPr>
          <p:cNvPr id="5" name="Picture 4" descr="A person with long hair and a sword&#10;&#10;Description automatically generated">
            <a:extLst>
              <a:ext uri="{FF2B5EF4-FFF2-40B4-BE49-F238E27FC236}">
                <a16:creationId xmlns:a16="http://schemas.microsoft.com/office/drawing/2014/main" id="{257AE886-B539-40DB-ED9C-025C6DE528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2" r="405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69342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C1B3D10-F36A-EEF7-0B31-B3579A6C2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brightnessContrast bright="-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58B06B-C5E8-EFC1-0590-10A6A29866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2422" y="1300371"/>
            <a:ext cx="9247156" cy="425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32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A866F0E-F54B-4BF5-8A88-7D97BD45F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229EC50-E910-4AE2-9EEA-604A81EF6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941221 w 12192000"/>
              <a:gd name="connsiteY0" fmla="*/ 2015186 h 6858000"/>
              <a:gd name="connsiteX1" fmla="*/ 6907857 w 12192000"/>
              <a:gd name="connsiteY1" fmla="*/ 2033351 h 6858000"/>
              <a:gd name="connsiteX2" fmla="*/ 7093700 w 12192000"/>
              <a:gd name="connsiteY2" fmla="*/ 2101457 h 6858000"/>
              <a:gd name="connsiteX3" fmla="*/ 6803079 w 12192000"/>
              <a:gd name="connsiteY3" fmla="*/ 2065612 h 6858000"/>
              <a:gd name="connsiteX4" fmla="*/ 6798115 w 12192000"/>
              <a:gd name="connsiteY4" fmla="*/ 2088772 h 6858000"/>
              <a:gd name="connsiteX5" fmla="*/ 7128167 w 12192000"/>
              <a:gd name="connsiteY5" fmla="*/ 2176455 h 6858000"/>
              <a:gd name="connsiteX6" fmla="*/ 7098663 w 12192000"/>
              <a:gd name="connsiteY6" fmla="*/ 2189968 h 6858000"/>
              <a:gd name="connsiteX7" fmla="*/ 6923298 w 12192000"/>
              <a:gd name="connsiteY7" fmla="*/ 2156052 h 6858000"/>
              <a:gd name="connsiteX8" fmla="*/ 6888004 w 12192000"/>
              <a:gd name="connsiteY8" fmla="*/ 2164875 h 6858000"/>
              <a:gd name="connsiteX9" fmla="*/ 6905375 w 12192000"/>
              <a:gd name="connsiteY9" fmla="*/ 2205958 h 6858000"/>
              <a:gd name="connsiteX10" fmla="*/ 6981477 w 12192000"/>
              <a:gd name="connsiteY10" fmla="*/ 2221951 h 6858000"/>
              <a:gd name="connsiteX11" fmla="*/ 7100043 w 12192000"/>
              <a:gd name="connsiteY11" fmla="*/ 2318459 h 6858000"/>
              <a:gd name="connsiteX12" fmla="*/ 6920540 w 12192000"/>
              <a:gd name="connsiteY12" fmla="*/ 2306877 h 6858000"/>
              <a:gd name="connsiteX13" fmla="*/ 6888831 w 12192000"/>
              <a:gd name="connsiteY13" fmla="*/ 2330314 h 6858000"/>
              <a:gd name="connsiteX14" fmla="*/ 6876698 w 12192000"/>
              <a:gd name="connsiteY14" fmla="*/ 2360645 h 6858000"/>
              <a:gd name="connsiteX15" fmla="*/ 6807214 w 12192000"/>
              <a:gd name="connsiteY15" fmla="*/ 2385736 h 6858000"/>
              <a:gd name="connsiteX16" fmla="*/ 6916405 w 12192000"/>
              <a:gd name="connsiteY16" fmla="*/ 2413862 h 6858000"/>
              <a:gd name="connsiteX17" fmla="*/ 6799770 w 12192000"/>
              <a:gd name="connsiteY17" fmla="*/ 2413862 h 6858000"/>
              <a:gd name="connsiteX18" fmla="*/ 6665762 w 12192000"/>
              <a:gd name="connsiteY18" fmla="*/ 2394561 h 6858000"/>
              <a:gd name="connsiteX19" fmla="*/ 6522933 w 12192000"/>
              <a:gd name="connsiteY19" fmla="*/ 2400626 h 6858000"/>
              <a:gd name="connsiteX20" fmla="*/ 6237275 w 12192000"/>
              <a:gd name="connsiteY20" fmla="*/ 2365057 h 6858000"/>
              <a:gd name="connsiteX21" fmla="*/ 6101338 w 12192000"/>
              <a:gd name="connsiteY21" fmla="*/ 2367538 h 6858000"/>
              <a:gd name="connsiteX22" fmla="*/ 6857121 w 12192000"/>
              <a:gd name="connsiteY22" fmla="*/ 2606875 h 6858000"/>
              <a:gd name="connsiteX23" fmla="*/ 6818519 w 12192000"/>
              <a:gd name="connsiteY23" fmla="*/ 2659539 h 6858000"/>
              <a:gd name="connsiteX24" fmla="*/ 6976790 w 12192000"/>
              <a:gd name="connsiteY24" fmla="*/ 2716892 h 6858000"/>
              <a:gd name="connsiteX25" fmla="*/ 7015669 w 12192000"/>
              <a:gd name="connsiteY25" fmla="*/ 2773693 h 6858000"/>
              <a:gd name="connsiteX26" fmla="*/ 6966864 w 12192000"/>
              <a:gd name="connsiteY26" fmla="*/ 2768730 h 6858000"/>
              <a:gd name="connsiteX27" fmla="*/ 6924953 w 12192000"/>
              <a:gd name="connsiteY27" fmla="*/ 2779483 h 6858000"/>
              <a:gd name="connsiteX28" fmla="*/ 6942323 w 12192000"/>
              <a:gd name="connsiteY28" fmla="*/ 2851726 h 6858000"/>
              <a:gd name="connsiteX29" fmla="*/ 7165943 w 12192000"/>
              <a:gd name="connsiteY29" fmla="*/ 2944924 h 6858000"/>
              <a:gd name="connsiteX30" fmla="*/ 7186071 w 12192000"/>
              <a:gd name="connsiteY30" fmla="*/ 2975254 h 6858000"/>
              <a:gd name="connsiteX31" fmla="*/ 7159325 w 12192000"/>
              <a:gd name="connsiteY31" fmla="*/ 2996762 h 6858000"/>
              <a:gd name="connsiteX32" fmla="*/ 7087082 w 12192000"/>
              <a:gd name="connsiteY32" fmla="*/ 3007790 h 6858000"/>
              <a:gd name="connsiteX33" fmla="*/ 7188276 w 12192000"/>
              <a:gd name="connsiteY33" fmla="*/ 3111191 h 6858000"/>
              <a:gd name="connsiteX34" fmla="*/ 7225225 w 12192000"/>
              <a:gd name="connsiteY34" fmla="*/ 3139866 h 6858000"/>
              <a:gd name="connsiteX35" fmla="*/ 7288368 w 12192000"/>
              <a:gd name="connsiteY35" fmla="*/ 3184260 h 6858000"/>
              <a:gd name="connsiteX36" fmla="*/ 7289471 w 12192000"/>
              <a:gd name="connsiteY36" fmla="*/ 3197771 h 6858000"/>
              <a:gd name="connsiteX37" fmla="*/ 7203442 w 12192000"/>
              <a:gd name="connsiteY37" fmla="*/ 3245472 h 6858000"/>
              <a:gd name="connsiteX38" fmla="*/ 7048205 w 12192000"/>
              <a:gd name="connsiteY38" fmla="*/ 3232512 h 6858000"/>
              <a:gd name="connsiteX39" fmla="*/ 7277614 w 12192000"/>
              <a:gd name="connsiteY39" fmla="*/ 3303652 h 6858000"/>
              <a:gd name="connsiteX40" fmla="*/ 6535066 w 12192000"/>
              <a:gd name="connsiteY40" fmla="*/ 3134077 h 6858000"/>
              <a:gd name="connsiteX41" fmla="*/ 6582492 w 12192000"/>
              <a:gd name="connsiteY41" fmla="*/ 3178469 h 6858000"/>
              <a:gd name="connsiteX42" fmla="*/ 6842233 w 12192000"/>
              <a:gd name="connsiteY42" fmla="*/ 3295379 h 6858000"/>
              <a:gd name="connsiteX43" fmla="*/ 6915853 w 12192000"/>
              <a:gd name="connsiteY43" fmla="*/ 3368725 h 6858000"/>
              <a:gd name="connsiteX44" fmla="*/ 6993058 w 12192000"/>
              <a:gd name="connsiteY44" fmla="*/ 3409257 h 6858000"/>
              <a:gd name="connsiteX45" fmla="*/ 7101421 w 12192000"/>
              <a:gd name="connsiteY45" fmla="*/ 3408430 h 6858000"/>
              <a:gd name="connsiteX46" fmla="*/ 7178350 w 12192000"/>
              <a:gd name="connsiteY46" fmla="*/ 3470746 h 6858000"/>
              <a:gd name="connsiteX47" fmla="*/ 7098112 w 12192000"/>
              <a:gd name="connsiteY47" fmla="*/ 3483982 h 6858000"/>
              <a:gd name="connsiteX48" fmla="*/ 7004088 w 12192000"/>
              <a:gd name="connsiteY48" fmla="*/ 3473780 h 6858000"/>
              <a:gd name="connsiteX49" fmla="*/ 6801147 w 12192000"/>
              <a:gd name="connsiteY49" fmla="*/ 3477087 h 6858000"/>
              <a:gd name="connsiteX50" fmla="*/ 6684788 w 12192000"/>
              <a:gd name="connsiteY50" fmla="*/ 3489220 h 6858000"/>
              <a:gd name="connsiteX51" fmla="*/ 6417328 w 12192000"/>
              <a:gd name="connsiteY51" fmla="*/ 3468539 h 6858000"/>
              <a:gd name="connsiteX52" fmla="*/ 6433045 w 12192000"/>
              <a:gd name="connsiteY52" fmla="*/ 3521481 h 6858000"/>
              <a:gd name="connsiteX53" fmla="*/ 6423117 w 12192000"/>
              <a:gd name="connsiteY53" fmla="*/ 3567527 h 6858000"/>
              <a:gd name="connsiteX54" fmla="*/ 6419258 w 12192000"/>
              <a:gd name="connsiteY54" fmla="*/ 3667620 h 6858000"/>
              <a:gd name="connsiteX55" fmla="*/ 6421740 w 12192000"/>
              <a:gd name="connsiteY55" fmla="*/ 3683888 h 6858000"/>
              <a:gd name="connsiteX56" fmla="*/ 6361906 w 12192000"/>
              <a:gd name="connsiteY56" fmla="*/ 3694366 h 6858000"/>
              <a:gd name="connsiteX57" fmla="*/ 6718429 w 12192000"/>
              <a:gd name="connsiteY57" fmla="*/ 3902544 h 6858000"/>
              <a:gd name="connsiteX58" fmla="*/ 6480195 w 12192000"/>
              <a:gd name="connsiteY58" fmla="*/ 3849603 h 6858000"/>
              <a:gd name="connsiteX59" fmla="*/ 6447934 w 12192000"/>
              <a:gd name="connsiteY59" fmla="*/ 3937011 h 6858000"/>
              <a:gd name="connsiteX60" fmla="*/ 6559882 w 12192000"/>
              <a:gd name="connsiteY60" fmla="*/ 4014767 h 6858000"/>
              <a:gd name="connsiteX61" fmla="*/ 6601241 w 12192000"/>
              <a:gd name="connsiteY61" fmla="*/ 4168626 h 6858000"/>
              <a:gd name="connsiteX62" fmla="*/ 6581113 w 12192000"/>
              <a:gd name="connsiteY62" fmla="*/ 4309250 h 6858000"/>
              <a:gd name="connsiteX63" fmla="*/ 6533136 w 12192000"/>
              <a:gd name="connsiteY63" fmla="*/ 4353918 h 6858000"/>
              <a:gd name="connsiteX64" fmla="*/ 6463651 w 12192000"/>
              <a:gd name="connsiteY64" fmla="*/ 4434156 h 6858000"/>
              <a:gd name="connsiteX65" fmla="*/ 6420637 w 12192000"/>
              <a:gd name="connsiteY65" fmla="*/ 4483787 h 6858000"/>
              <a:gd name="connsiteX66" fmla="*/ 6271190 w 12192000"/>
              <a:gd name="connsiteY66" fmla="*/ 4464487 h 6858000"/>
              <a:gd name="connsiteX67" fmla="*/ 6470545 w 12192000"/>
              <a:gd name="connsiteY67" fmla="*/ 4590498 h 6858000"/>
              <a:gd name="connsiteX68" fmla="*/ 6308965 w 12192000"/>
              <a:gd name="connsiteY68" fmla="*/ 4574780 h 6858000"/>
              <a:gd name="connsiteX69" fmla="*/ 6256301 w 12192000"/>
              <a:gd name="connsiteY69" fmla="*/ 4583603 h 6858000"/>
              <a:gd name="connsiteX70" fmla="*/ 6286354 w 12192000"/>
              <a:gd name="connsiteY70" fmla="*/ 4624412 h 6858000"/>
              <a:gd name="connsiteX71" fmla="*/ 6404920 w 12192000"/>
              <a:gd name="connsiteY71" fmla="*/ 4693621 h 6858000"/>
              <a:gd name="connsiteX72" fmla="*/ 6649220 w 12192000"/>
              <a:gd name="connsiteY72" fmla="*/ 4881120 h 6858000"/>
              <a:gd name="connsiteX73" fmla="*/ 6412640 w 12192000"/>
              <a:gd name="connsiteY73" fmla="*/ 4795092 h 6858000"/>
              <a:gd name="connsiteX74" fmla="*/ 6661902 w 12192000"/>
              <a:gd name="connsiteY74" fmla="*/ 4987828 h 6858000"/>
              <a:gd name="connsiteX75" fmla="*/ 6717325 w 12192000"/>
              <a:gd name="connsiteY75" fmla="*/ 5051798 h 6858000"/>
              <a:gd name="connsiteX76" fmla="*/ 6829272 w 12192000"/>
              <a:gd name="connsiteY76" fmla="*/ 5210619 h 6858000"/>
              <a:gd name="connsiteX77" fmla="*/ 6823757 w 12192000"/>
              <a:gd name="connsiteY77" fmla="*/ 5228542 h 6858000"/>
              <a:gd name="connsiteX78" fmla="*/ 6694439 w 12192000"/>
              <a:gd name="connsiteY78" fmla="*/ 5202899 h 6858000"/>
              <a:gd name="connsiteX79" fmla="*/ 6862085 w 12192000"/>
              <a:gd name="connsiteY79" fmla="*/ 5336355 h 6858000"/>
              <a:gd name="connsiteX80" fmla="*/ 7035246 w 12192000"/>
              <a:gd name="connsiteY80" fmla="*/ 5438926 h 6858000"/>
              <a:gd name="connsiteX81" fmla="*/ 6912268 w 12192000"/>
              <a:gd name="connsiteY81" fmla="*/ 5423210 h 6858000"/>
              <a:gd name="connsiteX82" fmla="*/ 6743244 w 12192000"/>
              <a:gd name="connsiteY82" fmla="*/ 5364479 h 6858000"/>
              <a:gd name="connsiteX83" fmla="*/ 6684513 w 12192000"/>
              <a:gd name="connsiteY83" fmla="*/ 5386538 h 6858000"/>
              <a:gd name="connsiteX84" fmla="*/ 6844713 w 12192000"/>
              <a:gd name="connsiteY84" fmla="*/ 5483595 h 6858000"/>
              <a:gd name="connsiteX85" fmla="*/ 6936533 w 12192000"/>
              <a:gd name="connsiteY85" fmla="*/ 5528541 h 6858000"/>
              <a:gd name="connsiteX86" fmla="*/ 6973204 w 12192000"/>
              <a:gd name="connsiteY86" fmla="*/ 5563007 h 6858000"/>
              <a:gd name="connsiteX87" fmla="*/ 7077983 w 12192000"/>
              <a:gd name="connsiteY87" fmla="*/ 5685983 h 6858000"/>
              <a:gd name="connsiteX88" fmla="*/ 7385702 w 12192000"/>
              <a:gd name="connsiteY88" fmla="*/ 5820265 h 6858000"/>
              <a:gd name="connsiteX89" fmla="*/ 7673565 w 12192000"/>
              <a:gd name="connsiteY89" fmla="*/ 5987085 h 6858000"/>
              <a:gd name="connsiteX90" fmla="*/ 7898289 w 12192000"/>
              <a:gd name="connsiteY90" fmla="*/ 6091035 h 6858000"/>
              <a:gd name="connsiteX91" fmla="*/ 8466299 w 12192000"/>
              <a:gd name="connsiteY91" fmla="*/ 6224765 h 6858000"/>
              <a:gd name="connsiteX92" fmla="*/ 10620599 w 12192000"/>
              <a:gd name="connsiteY92" fmla="*/ 5317605 h 6858000"/>
              <a:gd name="connsiteX93" fmla="*/ 10647894 w 12192000"/>
              <a:gd name="connsiteY93" fmla="*/ 5290581 h 6858000"/>
              <a:gd name="connsiteX94" fmla="*/ 10752398 w 12192000"/>
              <a:gd name="connsiteY94" fmla="*/ 5188838 h 6858000"/>
              <a:gd name="connsiteX95" fmla="*/ 10841186 w 12192000"/>
              <a:gd name="connsiteY95" fmla="*/ 5097293 h 6858000"/>
              <a:gd name="connsiteX96" fmla="*/ 10794861 w 12192000"/>
              <a:gd name="connsiteY96" fmla="*/ 5066412 h 6858000"/>
              <a:gd name="connsiteX97" fmla="*/ 10857454 w 12192000"/>
              <a:gd name="connsiteY97" fmla="*/ 4979004 h 6858000"/>
              <a:gd name="connsiteX98" fmla="*/ 11056532 w 12192000"/>
              <a:gd name="connsiteY98" fmla="*/ 4709613 h 6858000"/>
              <a:gd name="connsiteX99" fmla="*/ 11143939 w 12192000"/>
              <a:gd name="connsiteY99" fmla="*/ 4650332 h 6858000"/>
              <a:gd name="connsiteX100" fmla="*/ 11250372 w 12192000"/>
              <a:gd name="connsiteY100" fmla="*/ 4501160 h 6858000"/>
              <a:gd name="connsiteX101" fmla="*/ 11265538 w 12192000"/>
              <a:gd name="connsiteY101" fmla="*/ 4466694 h 6858000"/>
              <a:gd name="connsiteX102" fmla="*/ 11243755 w 12192000"/>
              <a:gd name="connsiteY102" fmla="*/ 4422850 h 6858000"/>
              <a:gd name="connsiteX103" fmla="*/ 11227486 w 12192000"/>
              <a:gd name="connsiteY103" fmla="*/ 4378734 h 6858000"/>
              <a:gd name="connsiteX104" fmla="*/ 11248718 w 12192000"/>
              <a:gd name="connsiteY104" fmla="*/ 4365774 h 6858000"/>
              <a:gd name="connsiteX105" fmla="*/ 11385204 w 12192000"/>
              <a:gd name="connsiteY105" fmla="*/ 4343440 h 6858000"/>
              <a:gd name="connsiteX106" fmla="*/ 11306070 w 12192000"/>
              <a:gd name="connsiteY106" fmla="*/ 4259618 h 6858000"/>
              <a:gd name="connsiteX107" fmla="*/ 11166550 w 12192000"/>
              <a:gd name="connsiteY107" fmla="*/ 4134711 h 6858000"/>
              <a:gd name="connsiteX108" fmla="*/ 11103130 w 12192000"/>
              <a:gd name="connsiteY108" fmla="*/ 4045924 h 6858000"/>
              <a:gd name="connsiteX109" fmla="*/ 11095686 w 12192000"/>
              <a:gd name="connsiteY109" fmla="*/ 3966514 h 6858000"/>
              <a:gd name="connsiteX110" fmla="*/ 10971054 w 12192000"/>
              <a:gd name="connsiteY110" fmla="*/ 3919640 h 6858000"/>
              <a:gd name="connsiteX111" fmla="*/ 11088241 w 12192000"/>
              <a:gd name="connsiteY111" fmla="*/ 3751718 h 6858000"/>
              <a:gd name="connsiteX112" fmla="*/ 11100098 w 12192000"/>
              <a:gd name="connsiteY112" fmla="*/ 3716977 h 6858000"/>
              <a:gd name="connsiteX113" fmla="*/ 11029786 w 12192000"/>
              <a:gd name="connsiteY113" fmla="*/ 3592621 h 6858000"/>
              <a:gd name="connsiteX114" fmla="*/ 11018206 w 12192000"/>
              <a:gd name="connsiteY114" fmla="*/ 3572767 h 6858000"/>
              <a:gd name="connsiteX115" fmla="*/ 10992287 w 12192000"/>
              <a:gd name="connsiteY115" fmla="*/ 3533061 h 6858000"/>
              <a:gd name="connsiteX116" fmla="*/ 10917838 w 12192000"/>
              <a:gd name="connsiteY116" fmla="*/ 3523410 h 6858000"/>
              <a:gd name="connsiteX117" fmla="*/ 10956441 w 12192000"/>
              <a:gd name="connsiteY117" fmla="*/ 3495287 h 6858000"/>
              <a:gd name="connsiteX118" fmla="*/ 11031442 w 12192000"/>
              <a:gd name="connsiteY118" fmla="*/ 3400159 h 6858000"/>
              <a:gd name="connsiteX119" fmla="*/ 10981533 w 12192000"/>
              <a:gd name="connsiteY119" fmla="*/ 3309166 h 6858000"/>
              <a:gd name="connsiteX120" fmla="*/ 10978225 w 12192000"/>
              <a:gd name="connsiteY120" fmla="*/ 3258982 h 6858000"/>
              <a:gd name="connsiteX121" fmla="*/ 11062322 w 12192000"/>
              <a:gd name="connsiteY121" fmla="*/ 3194737 h 6858000"/>
              <a:gd name="connsiteX122" fmla="*/ 11125742 w 12192000"/>
              <a:gd name="connsiteY122" fmla="*/ 3169370 h 6858000"/>
              <a:gd name="connsiteX123" fmla="*/ 11154968 w 12192000"/>
              <a:gd name="connsiteY123" fmla="*/ 3132974 h 6858000"/>
              <a:gd name="connsiteX124" fmla="*/ 11120502 w 12192000"/>
              <a:gd name="connsiteY124" fmla="*/ 3102642 h 6858000"/>
              <a:gd name="connsiteX125" fmla="*/ 10967470 w 12192000"/>
              <a:gd name="connsiteY125" fmla="*/ 3030401 h 6858000"/>
              <a:gd name="connsiteX126" fmla="*/ 11049914 w 12192000"/>
              <a:gd name="connsiteY126" fmla="*/ 2970015 h 6858000"/>
              <a:gd name="connsiteX127" fmla="*/ 10618944 w 12192000"/>
              <a:gd name="connsiteY127" fmla="*/ 2685183 h 6858000"/>
              <a:gd name="connsiteX128" fmla="*/ 10566830 w 12192000"/>
              <a:gd name="connsiteY128" fmla="*/ 2641617 h 6858000"/>
              <a:gd name="connsiteX129" fmla="*/ 10290271 w 12192000"/>
              <a:gd name="connsiteY129" fmla="*/ 2536011 h 6858000"/>
              <a:gd name="connsiteX130" fmla="*/ 10005715 w 12192000"/>
              <a:gd name="connsiteY130" fmla="*/ 2461288 h 6858000"/>
              <a:gd name="connsiteX131" fmla="*/ 10203414 w 12192000"/>
              <a:gd name="connsiteY131" fmla="*/ 2303568 h 6858000"/>
              <a:gd name="connsiteX132" fmla="*/ 9901487 w 12192000"/>
              <a:gd name="connsiteY132" fmla="*/ 2266895 h 6858000"/>
              <a:gd name="connsiteX133" fmla="*/ 9871984 w 12192000"/>
              <a:gd name="connsiteY133" fmla="*/ 2267999 h 6858000"/>
              <a:gd name="connsiteX134" fmla="*/ 9279158 w 12192000"/>
              <a:gd name="connsiteY134" fmla="*/ 2243734 h 6858000"/>
              <a:gd name="connsiteX135" fmla="*/ 8429350 w 12192000"/>
              <a:gd name="connsiteY135" fmla="*/ 2163219 h 6858000"/>
              <a:gd name="connsiteX136" fmla="*/ 7725955 w 12192000"/>
              <a:gd name="connsiteY136" fmla="*/ 2114967 h 6858000"/>
              <a:gd name="connsiteX137" fmla="*/ 6977065 w 12192000"/>
              <a:gd name="connsiteY137" fmla="*/ 2021218 h 6858000"/>
              <a:gd name="connsiteX138" fmla="*/ 6941221 w 12192000"/>
              <a:gd name="connsiteY138" fmla="*/ 201518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6941221" y="2015186"/>
                </a:moveTo>
                <a:cubicBezTo>
                  <a:pt x="6929158" y="2014876"/>
                  <a:pt x="6917508" y="2018599"/>
                  <a:pt x="6907857" y="2033351"/>
                </a:cubicBezTo>
                <a:cubicBezTo>
                  <a:pt x="6959143" y="2072228"/>
                  <a:pt x="7024491" y="2057614"/>
                  <a:pt x="7093700" y="2101457"/>
                </a:cubicBezTo>
                <a:cubicBezTo>
                  <a:pt x="6981202" y="2087669"/>
                  <a:pt x="6892139" y="2076639"/>
                  <a:pt x="6803079" y="2065612"/>
                </a:cubicBezTo>
                <a:cubicBezTo>
                  <a:pt x="6801424" y="2073332"/>
                  <a:pt x="6799770" y="2081052"/>
                  <a:pt x="6798115" y="2088772"/>
                </a:cubicBezTo>
                <a:cubicBezTo>
                  <a:pt x="6911993" y="2105040"/>
                  <a:pt x="7017322" y="2146951"/>
                  <a:pt x="7128167" y="2176455"/>
                </a:cubicBezTo>
                <a:cubicBezTo>
                  <a:pt x="7117964" y="2194655"/>
                  <a:pt x="7107764" y="2191070"/>
                  <a:pt x="7098663" y="2189968"/>
                </a:cubicBezTo>
                <a:cubicBezTo>
                  <a:pt x="7039381" y="2182798"/>
                  <a:pt x="6980099" y="2175629"/>
                  <a:pt x="6923298" y="2156052"/>
                </a:cubicBezTo>
                <a:cubicBezTo>
                  <a:pt x="6910614" y="2151639"/>
                  <a:pt x="6895172" y="2151639"/>
                  <a:pt x="6888004" y="2164875"/>
                </a:cubicBezTo>
                <a:cubicBezTo>
                  <a:pt x="6877801" y="2183625"/>
                  <a:pt x="6892414" y="2195758"/>
                  <a:pt x="6905375" y="2205958"/>
                </a:cubicBezTo>
                <a:cubicBezTo>
                  <a:pt x="6927985" y="2223606"/>
                  <a:pt x="6955282" y="2218643"/>
                  <a:pt x="6981477" y="2221951"/>
                </a:cubicBezTo>
                <a:cubicBezTo>
                  <a:pt x="7051237" y="2230499"/>
                  <a:pt x="7084601" y="2257245"/>
                  <a:pt x="7100043" y="2318459"/>
                </a:cubicBezTo>
                <a:cubicBezTo>
                  <a:pt x="7038829" y="2293642"/>
                  <a:pt x="6979822" y="2324249"/>
                  <a:pt x="6920540" y="2306877"/>
                </a:cubicBezTo>
                <a:cubicBezTo>
                  <a:pt x="6905099" y="2302466"/>
                  <a:pt x="6880559" y="2309083"/>
                  <a:pt x="6888831" y="2330314"/>
                </a:cubicBezTo>
                <a:cubicBezTo>
                  <a:pt x="6896552" y="2350168"/>
                  <a:pt x="6922195" y="2364505"/>
                  <a:pt x="6876698" y="2360645"/>
                </a:cubicBezTo>
                <a:cubicBezTo>
                  <a:pt x="6844163" y="2357887"/>
                  <a:pt x="6780468" y="2380223"/>
                  <a:pt x="6807214" y="2385736"/>
                </a:cubicBezTo>
                <a:cubicBezTo>
                  <a:pt x="6840853" y="2392631"/>
                  <a:pt x="6873666" y="2402557"/>
                  <a:pt x="6916405" y="2413862"/>
                </a:cubicBezTo>
                <a:cubicBezTo>
                  <a:pt x="6869254" y="2432335"/>
                  <a:pt x="6835338" y="2428475"/>
                  <a:pt x="6799770" y="2413862"/>
                </a:cubicBezTo>
                <a:cubicBezTo>
                  <a:pt x="6756756" y="2396214"/>
                  <a:pt x="6700781" y="2374708"/>
                  <a:pt x="6665762" y="2394561"/>
                </a:cubicBezTo>
                <a:cubicBezTo>
                  <a:pt x="6613373" y="2424340"/>
                  <a:pt x="6569807" y="2405589"/>
                  <a:pt x="6522933" y="2400626"/>
                </a:cubicBezTo>
                <a:cubicBezTo>
                  <a:pt x="6427531" y="2390424"/>
                  <a:pt x="6332953" y="2373328"/>
                  <a:pt x="6237275" y="2365057"/>
                </a:cubicBezTo>
                <a:cubicBezTo>
                  <a:pt x="6198948" y="2361748"/>
                  <a:pt x="6157588" y="2346032"/>
                  <a:pt x="6101338" y="2367538"/>
                </a:cubicBezTo>
                <a:cubicBezTo>
                  <a:pt x="6356116" y="2477556"/>
                  <a:pt x="6629642" y="2470664"/>
                  <a:pt x="6857121" y="2606875"/>
                </a:cubicBezTo>
                <a:cubicBezTo>
                  <a:pt x="6847471" y="2619834"/>
                  <a:pt x="6798391" y="2656782"/>
                  <a:pt x="6818519" y="2659539"/>
                </a:cubicBezTo>
                <a:cubicBezTo>
                  <a:pt x="6875044" y="2667537"/>
                  <a:pt x="6925227" y="2694558"/>
                  <a:pt x="6976790" y="2716892"/>
                </a:cubicBezTo>
                <a:cubicBezTo>
                  <a:pt x="6999125" y="2726543"/>
                  <a:pt x="7026146" y="2739227"/>
                  <a:pt x="7015669" y="2773693"/>
                </a:cubicBezTo>
                <a:cubicBezTo>
                  <a:pt x="6996642" y="2783343"/>
                  <a:pt x="6982580" y="2769833"/>
                  <a:pt x="6966864" y="2768730"/>
                </a:cubicBezTo>
                <a:cubicBezTo>
                  <a:pt x="6950871" y="2767628"/>
                  <a:pt x="6915025" y="2774796"/>
                  <a:pt x="6924953" y="2779483"/>
                </a:cubicBezTo>
                <a:cubicBezTo>
                  <a:pt x="6970172" y="2800715"/>
                  <a:pt x="6888831" y="2851726"/>
                  <a:pt x="6942323" y="2851726"/>
                </a:cubicBezTo>
                <a:cubicBezTo>
                  <a:pt x="7031937" y="2852001"/>
                  <a:pt x="7079638" y="2942441"/>
                  <a:pt x="7165943" y="2944924"/>
                </a:cubicBezTo>
                <a:cubicBezTo>
                  <a:pt x="7179728" y="2945198"/>
                  <a:pt x="7186346" y="2961191"/>
                  <a:pt x="7186071" y="2975254"/>
                </a:cubicBezTo>
                <a:cubicBezTo>
                  <a:pt x="7186071" y="2992074"/>
                  <a:pt x="7173387" y="2995107"/>
                  <a:pt x="7159325" y="2996762"/>
                </a:cubicBezTo>
                <a:cubicBezTo>
                  <a:pt x="7137817" y="2999242"/>
                  <a:pt x="7115483" y="2975254"/>
                  <a:pt x="7087082" y="3007790"/>
                </a:cubicBezTo>
                <a:cubicBezTo>
                  <a:pt x="7138094" y="3026815"/>
                  <a:pt x="7189103" y="3045842"/>
                  <a:pt x="7188276" y="3111191"/>
                </a:cubicBezTo>
                <a:cubicBezTo>
                  <a:pt x="7188001" y="3128836"/>
                  <a:pt x="7209232" y="3135454"/>
                  <a:pt x="7225225" y="3139866"/>
                </a:cubicBezTo>
                <a:cubicBezTo>
                  <a:pt x="7251696" y="3147036"/>
                  <a:pt x="7274028" y="3159720"/>
                  <a:pt x="7288368" y="3184260"/>
                </a:cubicBezTo>
                <a:cubicBezTo>
                  <a:pt x="7288092" y="3188948"/>
                  <a:pt x="7287816" y="3193910"/>
                  <a:pt x="7289471" y="3197771"/>
                </a:cubicBezTo>
                <a:cubicBezTo>
                  <a:pt x="7284784" y="3257053"/>
                  <a:pt x="7246181" y="3255398"/>
                  <a:pt x="7203442" y="3245472"/>
                </a:cubicBezTo>
                <a:cubicBezTo>
                  <a:pt x="7152432" y="3233340"/>
                  <a:pt x="7101973" y="3211281"/>
                  <a:pt x="7048205" y="3232512"/>
                </a:cubicBezTo>
                <a:cubicBezTo>
                  <a:pt x="7124032" y="3260913"/>
                  <a:pt x="7206475" y="3263118"/>
                  <a:pt x="7277614" y="3303652"/>
                </a:cubicBezTo>
                <a:cubicBezTo>
                  <a:pt x="7017322" y="3311097"/>
                  <a:pt x="6787361" y="3183155"/>
                  <a:pt x="6535066" y="3134077"/>
                </a:cubicBezTo>
                <a:cubicBezTo>
                  <a:pt x="6543614" y="3166887"/>
                  <a:pt x="6564017" y="3173505"/>
                  <a:pt x="6582492" y="3178469"/>
                </a:cubicBezTo>
                <a:cubicBezTo>
                  <a:pt x="6675690" y="3203286"/>
                  <a:pt x="6757305" y="3252642"/>
                  <a:pt x="6842233" y="3295379"/>
                </a:cubicBezTo>
                <a:cubicBezTo>
                  <a:pt x="6877249" y="3313026"/>
                  <a:pt x="6902618" y="3330674"/>
                  <a:pt x="6915853" y="3368725"/>
                </a:cubicBezTo>
                <a:cubicBezTo>
                  <a:pt x="6927710" y="3403192"/>
                  <a:pt x="6950596" y="3419185"/>
                  <a:pt x="6993058" y="3409257"/>
                </a:cubicBezTo>
                <a:cubicBezTo>
                  <a:pt x="7027524" y="3400985"/>
                  <a:pt x="7065299" y="3405397"/>
                  <a:pt x="7101421" y="3408430"/>
                </a:cubicBezTo>
                <a:cubicBezTo>
                  <a:pt x="7143057" y="3411739"/>
                  <a:pt x="7189655" y="3450618"/>
                  <a:pt x="7178350" y="3470746"/>
                </a:cubicBezTo>
                <a:cubicBezTo>
                  <a:pt x="7159050" y="3504937"/>
                  <a:pt x="7126789" y="3487842"/>
                  <a:pt x="7098112" y="3483982"/>
                </a:cubicBezTo>
                <a:cubicBezTo>
                  <a:pt x="7065575" y="3479295"/>
                  <a:pt x="7005191" y="3469643"/>
                  <a:pt x="7004088" y="3473780"/>
                </a:cubicBezTo>
                <a:cubicBezTo>
                  <a:pt x="6982854" y="3559532"/>
                  <a:pt x="6833408" y="3484809"/>
                  <a:pt x="6801147" y="3477087"/>
                </a:cubicBezTo>
                <a:cubicBezTo>
                  <a:pt x="6760891" y="3467437"/>
                  <a:pt x="6723115" y="3485085"/>
                  <a:pt x="6684788" y="3489220"/>
                </a:cubicBezTo>
                <a:cubicBezTo>
                  <a:pt x="6650597" y="3493080"/>
                  <a:pt x="6457309" y="3504937"/>
                  <a:pt x="6417328" y="3468539"/>
                </a:cubicBezTo>
                <a:cubicBezTo>
                  <a:pt x="6411813" y="3496940"/>
                  <a:pt x="6423393" y="3508521"/>
                  <a:pt x="6433045" y="3521481"/>
                </a:cubicBezTo>
                <a:cubicBezTo>
                  <a:pt x="6446556" y="3539954"/>
                  <a:pt x="6448762" y="3552914"/>
                  <a:pt x="6423117" y="3567527"/>
                </a:cubicBezTo>
                <a:cubicBezTo>
                  <a:pt x="6350049" y="3609441"/>
                  <a:pt x="6351153" y="3610818"/>
                  <a:pt x="6419258" y="3667620"/>
                </a:cubicBezTo>
                <a:cubicBezTo>
                  <a:pt x="6422568" y="3670100"/>
                  <a:pt x="6421188" y="3678373"/>
                  <a:pt x="6421740" y="3683888"/>
                </a:cubicBezTo>
                <a:cubicBezTo>
                  <a:pt x="6403817" y="3692711"/>
                  <a:pt x="6382861" y="3670652"/>
                  <a:pt x="6361906" y="3694366"/>
                </a:cubicBezTo>
                <a:cubicBezTo>
                  <a:pt x="6453173" y="3798591"/>
                  <a:pt x="6592418" y="3824234"/>
                  <a:pt x="6718429" y="3902544"/>
                </a:cubicBezTo>
                <a:cubicBezTo>
                  <a:pt x="6616407" y="3928462"/>
                  <a:pt x="6555194" y="3838022"/>
                  <a:pt x="6480195" y="3849603"/>
                </a:cubicBezTo>
                <a:cubicBezTo>
                  <a:pt x="6442696" y="3878004"/>
                  <a:pt x="6554091" y="3923499"/>
                  <a:pt x="6447934" y="3937011"/>
                </a:cubicBezTo>
                <a:cubicBezTo>
                  <a:pt x="6493983" y="3961826"/>
                  <a:pt x="6528173" y="3986089"/>
                  <a:pt x="6559882" y="4014767"/>
                </a:cubicBezTo>
                <a:cubicBezTo>
                  <a:pt x="6616407" y="4066053"/>
                  <a:pt x="6627437" y="4099693"/>
                  <a:pt x="6601241" y="4168626"/>
                </a:cubicBezTo>
                <a:cubicBezTo>
                  <a:pt x="6584145" y="4213846"/>
                  <a:pt x="6559054" y="4255483"/>
                  <a:pt x="6581113" y="4309250"/>
                </a:cubicBezTo>
                <a:cubicBezTo>
                  <a:pt x="6596553" y="4346198"/>
                  <a:pt x="6590487" y="4370461"/>
                  <a:pt x="6533136" y="4353918"/>
                </a:cubicBezTo>
                <a:cubicBezTo>
                  <a:pt x="6471372" y="4336270"/>
                  <a:pt x="6448211" y="4369358"/>
                  <a:pt x="6463651" y="4434156"/>
                </a:cubicBezTo>
                <a:cubicBezTo>
                  <a:pt x="6473577" y="4475792"/>
                  <a:pt x="6463099" y="4488475"/>
                  <a:pt x="6420637" y="4483787"/>
                </a:cubicBezTo>
                <a:cubicBezTo>
                  <a:pt x="6373762" y="4478549"/>
                  <a:pt x="6329093" y="4451251"/>
                  <a:pt x="6271190" y="4464487"/>
                </a:cubicBezTo>
                <a:cubicBezTo>
                  <a:pt x="6317512" y="4540039"/>
                  <a:pt x="6416501" y="4518531"/>
                  <a:pt x="6470545" y="4590498"/>
                </a:cubicBezTo>
                <a:cubicBezTo>
                  <a:pt x="6406023" y="4590772"/>
                  <a:pt x="6356666" y="4590498"/>
                  <a:pt x="6308965" y="4574780"/>
                </a:cubicBezTo>
                <a:cubicBezTo>
                  <a:pt x="6289111" y="4568437"/>
                  <a:pt x="6267328" y="4561822"/>
                  <a:pt x="6256301" y="4583603"/>
                </a:cubicBezTo>
                <a:cubicBezTo>
                  <a:pt x="6243340" y="4609798"/>
                  <a:pt x="6270086" y="4619724"/>
                  <a:pt x="6286354" y="4624412"/>
                </a:cubicBezTo>
                <a:cubicBezTo>
                  <a:pt x="6332128" y="4637647"/>
                  <a:pt x="6367144" y="4669081"/>
                  <a:pt x="6404920" y="4693621"/>
                </a:cubicBezTo>
                <a:cubicBezTo>
                  <a:pt x="6487915" y="4747390"/>
                  <a:pt x="6578908" y="4792334"/>
                  <a:pt x="6649220" y="4881120"/>
                </a:cubicBezTo>
                <a:cubicBezTo>
                  <a:pt x="6560709" y="4858509"/>
                  <a:pt x="6494809" y="4805845"/>
                  <a:pt x="6412640" y="4795092"/>
                </a:cubicBezTo>
                <a:cubicBezTo>
                  <a:pt x="6483779" y="4875881"/>
                  <a:pt x="6575322" y="4929098"/>
                  <a:pt x="6661902" y="4987828"/>
                </a:cubicBezTo>
                <a:cubicBezTo>
                  <a:pt x="6686719" y="5004373"/>
                  <a:pt x="6711811" y="5015678"/>
                  <a:pt x="6717325" y="5051798"/>
                </a:cubicBezTo>
                <a:cubicBezTo>
                  <a:pt x="6728079" y="5121834"/>
                  <a:pt x="6760340" y="5179738"/>
                  <a:pt x="6829272" y="5210619"/>
                </a:cubicBezTo>
                <a:cubicBezTo>
                  <a:pt x="6829824" y="5210897"/>
                  <a:pt x="6825965" y="5221375"/>
                  <a:pt x="6823757" y="5228542"/>
                </a:cubicBezTo>
                <a:cubicBezTo>
                  <a:pt x="6781571" y="5230749"/>
                  <a:pt x="6748207" y="5189388"/>
                  <a:pt x="6694439" y="5202899"/>
                </a:cubicBezTo>
                <a:cubicBezTo>
                  <a:pt x="6746002" y="5259148"/>
                  <a:pt x="6789016" y="5309609"/>
                  <a:pt x="6862085" y="5336355"/>
                </a:cubicBezTo>
                <a:cubicBezTo>
                  <a:pt x="6920540" y="5357586"/>
                  <a:pt x="6992783" y="5369994"/>
                  <a:pt x="7035246" y="5438926"/>
                </a:cubicBezTo>
                <a:cubicBezTo>
                  <a:pt x="6985889" y="5452439"/>
                  <a:pt x="6949216" y="5435343"/>
                  <a:pt x="6912268" y="5423210"/>
                </a:cubicBezTo>
                <a:cubicBezTo>
                  <a:pt x="6855743" y="5404461"/>
                  <a:pt x="6799770" y="5383230"/>
                  <a:pt x="6743244" y="5364479"/>
                </a:cubicBezTo>
                <a:cubicBezTo>
                  <a:pt x="6721737" y="5357310"/>
                  <a:pt x="6698299" y="5352346"/>
                  <a:pt x="6684513" y="5386538"/>
                </a:cubicBezTo>
                <a:cubicBezTo>
                  <a:pt x="6756480" y="5393708"/>
                  <a:pt x="6799494" y="5440031"/>
                  <a:pt x="6844713" y="5483595"/>
                </a:cubicBezTo>
                <a:cubicBezTo>
                  <a:pt x="6870082" y="5508135"/>
                  <a:pt x="6890762" y="5540948"/>
                  <a:pt x="6936533" y="5528541"/>
                </a:cubicBezTo>
                <a:cubicBezTo>
                  <a:pt x="6960522" y="5521923"/>
                  <a:pt x="6975687" y="5540396"/>
                  <a:pt x="6973204" y="5563007"/>
                </a:cubicBezTo>
                <a:cubicBezTo>
                  <a:pt x="6964106" y="5642695"/>
                  <a:pt x="7020080" y="5670543"/>
                  <a:pt x="7077983" y="5685983"/>
                </a:cubicBezTo>
                <a:cubicBezTo>
                  <a:pt x="7187726" y="5714935"/>
                  <a:pt x="7278993" y="5783041"/>
                  <a:pt x="7385702" y="5820265"/>
                </a:cubicBezTo>
                <a:cubicBezTo>
                  <a:pt x="7489378" y="5856387"/>
                  <a:pt x="7569615" y="5942139"/>
                  <a:pt x="7673565" y="5987085"/>
                </a:cubicBezTo>
                <a:cubicBezTo>
                  <a:pt x="7748843" y="6019621"/>
                  <a:pt x="7820807" y="6061533"/>
                  <a:pt x="7898289" y="6091035"/>
                </a:cubicBezTo>
                <a:cubicBezTo>
                  <a:pt x="8081651" y="6160795"/>
                  <a:pt x="8268598" y="6216770"/>
                  <a:pt x="8466299" y="6224765"/>
                </a:cubicBezTo>
                <a:cubicBezTo>
                  <a:pt x="8629532" y="6231107"/>
                  <a:pt x="10045419" y="6225043"/>
                  <a:pt x="10620599" y="5317605"/>
                </a:cubicBezTo>
                <a:cubicBezTo>
                  <a:pt x="10631626" y="5313192"/>
                  <a:pt x="10644035" y="5301612"/>
                  <a:pt x="10647894" y="5290581"/>
                </a:cubicBezTo>
                <a:cubicBezTo>
                  <a:pt x="10666370" y="5239020"/>
                  <a:pt x="10711590" y="5216686"/>
                  <a:pt x="10752398" y="5188838"/>
                </a:cubicBezTo>
                <a:cubicBezTo>
                  <a:pt x="10788244" y="5164297"/>
                  <a:pt x="10826296" y="5138654"/>
                  <a:pt x="10841186" y="5097293"/>
                </a:cubicBezTo>
                <a:cubicBezTo>
                  <a:pt x="10860762" y="5042147"/>
                  <a:pt x="10805064" y="5087367"/>
                  <a:pt x="10794861" y="5066412"/>
                </a:cubicBezTo>
                <a:cubicBezTo>
                  <a:pt x="10816092" y="5037737"/>
                  <a:pt x="10848906" y="5011540"/>
                  <a:pt x="10857454" y="4979004"/>
                </a:cubicBezTo>
                <a:cubicBezTo>
                  <a:pt x="10888610" y="4861543"/>
                  <a:pt x="10955890" y="4776065"/>
                  <a:pt x="11056532" y="4709613"/>
                </a:cubicBezTo>
                <a:cubicBezTo>
                  <a:pt x="11085484" y="4690588"/>
                  <a:pt x="11104509" y="4655845"/>
                  <a:pt x="11143939" y="4650332"/>
                </a:cubicBezTo>
                <a:cubicBezTo>
                  <a:pt x="11231622" y="4638199"/>
                  <a:pt x="11204048" y="4543346"/>
                  <a:pt x="11250372" y="4501160"/>
                </a:cubicBezTo>
                <a:cubicBezTo>
                  <a:pt x="11259196" y="4493162"/>
                  <a:pt x="11267190" y="4477447"/>
                  <a:pt x="11265538" y="4466694"/>
                </a:cubicBezTo>
                <a:cubicBezTo>
                  <a:pt x="11263056" y="4451251"/>
                  <a:pt x="11252578" y="4436638"/>
                  <a:pt x="11243755" y="4422850"/>
                </a:cubicBezTo>
                <a:cubicBezTo>
                  <a:pt x="11234654" y="4409065"/>
                  <a:pt x="11220870" y="4396932"/>
                  <a:pt x="11227486" y="4378734"/>
                </a:cubicBezTo>
                <a:cubicBezTo>
                  <a:pt x="11230242" y="4371289"/>
                  <a:pt x="11228314" y="4345371"/>
                  <a:pt x="11248718" y="4365774"/>
                </a:cubicBezTo>
                <a:cubicBezTo>
                  <a:pt x="11304692" y="4421748"/>
                  <a:pt x="11337228" y="4368809"/>
                  <a:pt x="11385204" y="4343440"/>
                </a:cubicBezTo>
                <a:cubicBezTo>
                  <a:pt x="11346603" y="4317245"/>
                  <a:pt x="11311861" y="4298772"/>
                  <a:pt x="11306070" y="4259618"/>
                </a:cubicBezTo>
                <a:cubicBezTo>
                  <a:pt x="11294214" y="4178828"/>
                  <a:pt x="11243480" y="4141880"/>
                  <a:pt x="11166550" y="4134711"/>
                </a:cubicBezTo>
                <a:cubicBezTo>
                  <a:pt x="11194949" y="4056679"/>
                  <a:pt x="11194949" y="4056679"/>
                  <a:pt x="11103130" y="4045924"/>
                </a:cubicBezTo>
                <a:cubicBezTo>
                  <a:pt x="11138425" y="3996293"/>
                  <a:pt x="11138425" y="3983609"/>
                  <a:pt x="11095686" y="3966514"/>
                </a:cubicBezTo>
                <a:cubicBezTo>
                  <a:pt x="11054602" y="3950245"/>
                  <a:pt x="11009106" y="3944730"/>
                  <a:pt x="10971054" y="3919640"/>
                </a:cubicBezTo>
                <a:cubicBezTo>
                  <a:pt x="11006073" y="3856221"/>
                  <a:pt x="11015998" y="3782600"/>
                  <a:pt x="11088241" y="3751718"/>
                </a:cubicBezTo>
                <a:cubicBezTo>
                  <a:pt x="11099546" y="3747030"/>
                  <a:pt x="11107266" y="3728004"/>
                  <a:pt x="11100098" y="3716977"/>
                </a:cubicBezTo>
                <a:cubicBezTo>
                  <a:pt x="11073904" y="3676995"/>
                  <a:pt x="11111404" y="3601168"/>
                  <a:pt x="11029786" y="3592621"/>
                </a:cubicBezTo>
                <a:cubicBezTo>
                  <a:pt x="11019583" y="3591793"/>
                  <a:pt x="11010208" y="3583520"/>
                  <a:pt x="11018206" y="3572767"/>
                </a:cubicBezTo>
                <a:cubicBezTo>
                  <a:pt x="11045779" y="3535268"/>
                  <a:pt x="11012415" y="3537749"/>
                  <a:pt x="10992287" y="3533061"/>
                </a:cubicBezTo>
                <a:cubicBezTo>
                  <a:pt x="10968022" y="3527271"/>
                  <a:pt x="10940448" y="3543816"/>
                  <a:pt x="10917838" y="3523410"/>
                </a:cubicBezTo>
                <a:cubicBezTo>
                  <a:pt x="10923078" y="3501903"/>
                  <a:pt x="10942654" y="3502179"/>
                  <a:pt x="10956441" y="3495287"/>
                </a:cubicBezTo>
                <a:cubicBezTo>
                  <a:pt x="10996698" y="3475433"/>
                  <a:pt x="11029511" y="3451721"/>
                  <a:pt x="11031442" y="3400159"/>
                </a:cubicBezTo>
                <a:cubicBezTo>
                  <a:pt x="11032818" y="3358523"/>
                  <a:pt x="11037230" y="3321850"/>
                  <a:pt x="10981533" y="3309166"/>
                </a:cubicBezTo>
                <a:cubicBezTo>
                  <a:pt x="10958372" y="3303927"/>
                  <a:pt x="10964990" y="3273873"/>
                  <a:pt x="10978225" y="3258982"/>
                </a:cubicBezTo>
                <a:cubicBezTo>
                  <a:pt x="11001938" y="3232512"/>
                  <a:pt x="11021514" y="3197219"/>
                  <a:pt x="11062322" y="3194737"/>
                </a:cubicBezTo>
                <a:cubicBezTo>
                  <a:pt x="11087138" y="3193084"/>
                  <a:pt x="11106164" y="3182053"/>
                  <a:pt x="11125742" y="3169370"/>
                </a:cubicBezTo>
                <a:cubicBezTo>
                  <a:pt x="11139802" y="3160269"/>
                  <a:pt x="11156622" y="3152550"/>
                  <a:pt x="11154968" y="3132974"/>
                </a:cubicBezTo>
                <a:cubicBezTo>
                  <a:pt x="11153315" y="3114223"/>
                  <a:pt x="11137046" y="3106503"/>
                  <a:pt x="11120502" y="3102642"/>
                </a:cubicBezTo>
                <a:cubicBezTo>
                  <a:pt x="11065355" y="3090235"/>
                  <a:pt x="11013518" y="3072037"/>
                  <a:pt x="10967470" y="3030401"/>
                </a:cubicBezTo>
                <a:cubicBezTo>
                  <a:pt x="10998076" y="3008342"/>
                  <a:pt x="11027304" y="2992350"/>
                  <a:pt x="11049914" y="2970015"/>
                </a:cubicBezTo>
                <a:cubicBezTo>
                  <a:pt x="11104509" y="2915972"/>
                  <a:pt x="10642106" y="2745845"/>
                  <a:pt x="10618944" y="2685183"/>
                </a:cubicBezTo>
                <a:cubicBezTo>
                  <a:pt x="10611775" y="2666432"/>
                  <a:pt x="10587235" y="2647132"/>
                  <a:pt x="10566830" y="2641617"/>
                </a:cubicBezTo>
                <a:cubicBezTo>
                  <a:pt x="10471151" y="2615699"/>
                  <a:pt x="10388156" y="2557518"/>
                  <a:pt x="10290271" y="2536011"/>
                </a:cubicBezTo>
                <a:cubicBezTo>
                  <a:pt x="10197900" y="2515607"/>
                  <a:pt x="10106908" y="2488309"/>
                  <a:pt x="10005715" y="2461288"/>
                </a:cubicBezTo>
                <a:cubicBezTo>
                  <a:pt x="10067754" y="2393457"/>
                  <a:pt x="10177772" y="2401454"/>
                  <a:pt x="10203414" y="2303568"/>
                </a:cubicBezTo>
                <a:cubicBezTo>
                  <a:pt x="10103324" y="2278201"/>
                  <a:pt x="9997996" y="2307154"/>
                  <a:pt x="9901487" y="2266895"/>
                </a:cubicBezTo>
                <a:cubicBezTo>
                  <a:pt x="9893216" y="2263312"/>
                  <a:pt x="9881910" y="2266895"/>
                  <a:pt x="9871984" y="2267999"/>
                </a:cubicBezTo>
                <a:cubicBezTo>
                  <a:pt x="9673181" y="2289506"/>
                  <a:pt x="9475204" y="2270758"/>
                  <a:pt x="9279158" y="2243734"/>
                </a:cubicBezTo>
                <a:cubicBezTo>
                  <a:pt x="8996808" y="2205133"/>
                  <a:pt x="8713354" y="2180592"/>
                  <a:pt x="8429350" y="2163219"/>
                </a:cubicBezTo>
                <a:cubicBezTo>
                  <a:pt x="8194701" y="2148882"/>
                  <a:pt x="7959502" y="2142541"/>
                  <a:pt x="7725955" y="2114967"/>
                </a:cubicBezTo>
                <a:cubicBezTo>
                  <a:pt x="7476142" y="2085464"/>
                  <a:pt x="7226605" y="2052100"/>
                  <a:pt x="6977065" y="2021218"/>
                </a:cubicBezTo>
                <a:cubicBezTo>
                  <a:pt x="6965761" y="2019839"/>
                  <a:pt x="6953283" y="2015496"/>
                  <a:pt x="6941221" y="201518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hu-HU" dirty="0">
                <a:latin typeface="Rockwell" panose="02060603020205020403" pitchFamily="18" charset="0"/>
              </a:rPr>
              <a:t>Mit csinálunk?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1" y="2013625"/>
            <a:ext cx="5257799" cy="4163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2000" dirty="0"/>
              <a:t>Elérhető áron olyan fehérjét, illetve egyéb táplálék kiegészítő termékeket nyújtunk a vásárlóink számára, amelyek személyre szabva segítik hozzá a fogyasztót az álom fizikuma elérésében.</a:t>
            </a:r>
          </a:p>
          <a:p>
            <a:pPr marL="0" indent="0">
              <a:buNone/>
            </a:pPr>
            <a:endParaRPr lang="hu-HU" sz="2000" dirty="0"/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D964297-9A33-1578-4690-46DA8A269A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346" y="2766817"/>
            <a:ext cx="2751667" cy="275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55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hu-HU" dirty="0">
                <a:latin typeface="Rockwell" panose="02060603020205020403" pitchFamily="18" charset="0"/>
              </a:rPr>
              <a:t>Hogyan működik cégünk?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2000"/>
              <a:t>Az álltalunk kínált termék sok lépésen át kerül a megrendelő kezébe.</a:t>
            </a:r>
          </a:p>
          <a:p>
            <a:pPr marL="0" indent="0">
              <a:buNone/>
            </a:pPr>
            <a:r>
              <a:rPr lang="hu-HU" sz="2000"/>
              <a:t>Ezek azok a folyamatok, amivel nem csak termékünk tökéletességét, hanem a fogyasztó teljes elégedettségét garantálni tudjuk.</a:t>
            </a:r>
          </a:p>
          <a:p>
            <a:pPr marL="0" indent="0">
              <a:buNone/>
            </a:pPr>
            <a:r>
              <a:rPr lang="hu-HU" sz="2000"/>
              <a:t>Fontos számunkra, hogy ne csak egy újabb fehérjeóriás cég legyünk a piacon, de valami újat és egyedit alkossunk.</a:t>
            </a:r>
          </a:p>
          <a:p>
            <a:pPr marL="0" indent="0">
              <a:buNone/>
            </a:pPr>
            <a:r>
              <a:rPr lang="hu-HU" sz="2000"/>
              <a:t>Az ötletet minden tulajdonos saját gyermekeként óvja, fejleszti, és ad meg mindent azért, hogy tökéletes lehessen.</a:t>
            </a:r>
          </a:p>
        </p:txBody>
      </p:sp>
      <p:pic>
        <p:nvPicPr>
          <p:cNvPr id="5" name="Picture 4" descr="A person doing pull ups in a gym&#10;&#10;Description automatically generated">
            <a:extLst>
              <a:ext uri="{FF2B5EF4-FFF2-40B4-BE49-F238E27FC236}">
                <a16:creationId xmlns:a16="http://schemas.microsoft.com/office/drawing/2014/main" id="{EFDAB4CC-8EBA-03FD-2F15-97CF8F1E851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323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56574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DA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D11FD0E-2D27-4A5A-949D-222E61ECB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BC8109F-B452-45EE-8BB3-65433C039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156074" y="534960"/>
            <a:ext cx="5362576" cy="1892300"/>
          </a:xfrm>
        </p:spPr>
        <p:txBody>
          <a:bodyPr>
            <a:normAutofit/>
          </a:bodyPr>
          <a:lstStyle/>
          <a:p>
            <a:r>
              <a:rPr lang="hu-HU" dirty="0">
                <a:latin typeface="Rockwell" panose="02060603020205020403" pitchFamily="18" charset="0"/>
              </a:rPr>
              <a:t>Üzemünkb</a:t>
            </a:r>
            <a:r>
              <a:rPr lang="hu-HU" b="1" dirty="0">
                <a:latin typeface="Rockwell" panose="02060603020205020403" pitchFamily="18" charset="0"/>
              </a:rPr>
              <a:t>ő</a:t>
            </a:r>
            <a:r>
              <a:rPr lang="hu-HU" dirty="0">
                <a:latin typeface="Rockwell" panose="02060603020205020403" pitchFamily="18" charset="0"/>
              </a:rPr>
              <a:t>l a </a:t>
            </a:r>
            <a:r>
              <a:rPr lang="hu-HU" dirty="0" err="1">
                <a:latin typeface="Rockwell" panose="02060603020205020403" pitchFamily="18" charset="0"/>
              </a:rPr>
              <a:t>shaker-ekbe</a:t>
            </a:r>
            <a:endParaRPr lang="hu-HU" dirty="0">
              <a:latin typeface="Rockwell" panose="02060603020205020403" pitchFamily="18" charset="0"/>
            </a:endParaRPr>
          </a:p>
        </p:txBody>
      </p:sp>
      <p:sp>
        <p:nvSpPr>
          <p:cNvPr id="3" name="Tartalom helye 2"/>
          <p:cNvSpPr>
            <a:spLocks/>
          </p:cNvSpPr>
          <p:nvPr/>
        </p:nvSpPr>
        <p:spPr>
          <a:xfrm>
            <a:off x="5156074" y="2692557"/>
            <a:ext cx="6026162" cy="3809434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defTabSz="548640">
              <a:lnSpc>
                <a:spcPct val="90000"/>
              </a:lnSpc>
              <a:spcAft>
                <a:spcPts val="600"/>
              </a:spcAft>
            </a:pPr>
            <a:r>
              <a:rPr lang="hu-HU" sz="2000" kern="1200" dirty="0">
                <a:solidFill>
                  <a:schemeClr val="tx1"/>
                </a:solidFill>
                <a:latin typeface="Rockwell" panose="02060603020205020403" pitchFamily="18" charset="0"/>
                <a:ea typeface="+mn-ea"/>
                <a:cs typeface="+mn-cs"/>
              </a:rPr>
              <a:t>Megrendelés:</a:t>
            </a:r>
            <a:br>
              <a:rPr lang="hu-HU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hu-HU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Weboldalunk kész minden szükséges információt megadni a rendelőnek, hogy a terméke olyan legyen, mellyel a vásárló több mint elégedett.</a:t>
            </a:r>
          </a:p>
          <a:p>
            <a:pPr defTabSz="548640">
              <a:lnSpc>
                <a:spcPct val="90000"/>
              </a:lnSpc>
              <a:spcAft>
                <a:spcPts val="600"/>
              </a:spcAft>
            </a:pPr>
            <a:r>
              <a:rPr lang="hu-HU" sz="2000" kern="1200" dirty="0">
                <a:solidFill>
                  <a:schemeClr val="tx1"/>
                </a:solidFill>
                <a:latin typeface="Rockwell" panose="02060603020205020403" pitchFamily="18" charset="0"/>
                <a:ea typeface="+mn-ea"/>
                <a:cs typeface="+mn-cs"/>
              </a:rPr>
              <a:t>Feldolgozás:</a:t>
            </a:r>
            <a:br>
              <a:rPr lang="hu-HU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hu-HU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Amint egy rendelés leadásra kerül, rendszerünk azonnal az üzembe továbbítja, ahol már másnap elkészül a kért termék.</a:t>
            </a:r>
          </a:p>
          <a:p>
            <a:pPr defTabSz="548640">
              <a:lnSpc>
                <a:spcPct val="90000"/>
              </a:lnSpc>
              <a:spcAft>
                <a:spcPts val="600"/>
              </a:spcAft>
            </a:pPr>
            <a:r>
              <a:rPr lang="hu-HU" sz="2000" kern="1200" dirty="0">
                <a:solidFill>
                  <a:schemeClr val="tx1"/>
                </a:solidFill>
                <a:latin typeface="Rockwell" panose="02060603020205020403" pitchFamily="18" charset="0"/>
                <a:ea typeface="+mn-ea"/>
                <a:cs typeface="+mn-cs"/>
              </a:rPr>
              <a:t>Gyártás:</a:t>
            </a:r>
            <a:br>
              <a:rPr lang="hu-HU" sz="2000" kern="1200" dirty="0">
                <a:solidFill>
                  <a:schemeClr val="tx1"/>
                </a:solidFill>
                <a:latin typeface="Rockwell" panose="02060603020205020403" pitchFamily="18" charset="0"/>
                <a:ea typeface="+mn-ea"/>
                <a:cs typeface="+mn-cs"/>
              </a:rPr>
            </a:br>
            <a:r>
              <a:rPr lang="hu-HU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Üzemünkben Minden gyártási folyamatot szakemberek végeznek, és a legjobb alapanyagokat használjuk, A legkorszerűbb technológiával.</a:t>
            </a:r>
          </a:p>
          <a:p>
            <a:pPr defTabSz="548640">
              <a:lnSpc>
                <a:spcPct val="90000"/>
              </a:lnSpc>
              <a:spcAft>
                <a:spcPts val="600"/>
              </a:spcAft>
            </a:pPr>
            <a:r>
              <a:rPr lang="hu-HU" sz="2000" kern="1200" dirty="0">
                <a:solidFill>
                  <a:schemeClr val="tx1"/>
                </a:solidFill>
                <a:latin typeface="Rockwell" panose="02060603020205020403" pitchFamily="18" charset="0"/>
                <a:ea typeface="+mn-ea"/>
                <a:cs typeface="+mn-cs"/>
              </a:rPr>
              <a:t>Minőségbiztosítás:</a:t>
            </a:r>
            <a:br>
              <a:rPr lang="hu-HU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hu-HU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Törekedünk a tökéletességre. Figyelünk a rendelésben megjegyzett esetleges allergiákra, intoleranciákra, és odafigyelünk, hogy nem kívánt anyag semmiképp ne </a:t>
            </a:r>
            <a:r>
              <a:rPr lang="hu-HU" sz="1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kerülhessen</a:t>
            </a:r>
            <a:r>
              <a:rPr lang="hu-HU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termékbe, illetve minden gyártás előtt ellenőrizzük az alapanyagok minőségét és lejáratát.</a:t>
            </a:r>
          </a:p>
          <a:p>
            <a:pPr defTabSz="548640">
              <a:lnSpc>
                <a:spcPct val="90000"/>
              </a:lnSpc>
              <a:spcAft>
                <a:spcPts val="600"/>
              </a:spcAft>
            </a:pPr>
            <a:r>
              <a:rPr lang="hu-HU" sz="2000" kern="1200" dirty="0">
                <a:solidFill>
                  <a:schemeClr val="tx1"/>
                </a:solidFill>
                <a:latin typeface="Rockwell" panose="02060603020205020403" pitchFamily="18" charset="0"/>
                <a:ea typeface="+mn-ea"/>
                <a:cs typeface="+mn-cs"/>
              </a:rPr>
              <a:t>Csomagolás, Szállítás:</a:t>
            </a:r>
            <a:br>
              <a:rPr lang="hu-HU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hu-HU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Csomagolás során is első számunkra a higiénia. A kész termék úgy kerül csomagolásra, hogy ahhoz emberi kéz nem ér hozzá. A becsomagolt terméket egyenesen a megrendelő álltál megadott címre szállítjuk, nem áll raktárban.</a:t>
            </a:r>
            <a:endParaRPr lang="hu-HU" sz="3200" dirty="0"/>
          </a:p>
        </p:txBody>
      </p:sp>
      <p:sp>
        <p:nvSpPr>
          <p:cNvPr id="4" name="Szövegdoboz 3"/>
          <p:cNvSpPr txBox="1"/>
          <p:nvPr/>
        </p:nvSpPr>
        <p:spPr>
          <a:xfrm>
            <a:off x="5156074" y="2273372"/>
            <a:ext cx="4984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48640">
              <a:spcAft>
                <a:spcPts val="600"/>
              </a:spcAft>
            </a:pPr>
            <a:r>
              <a:rPr lang="hu-HU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Avagy hogyan készül, és jut el a megrendelés a vásárlóhoz</a:t>
            </a:r>
            <a:endParaRPr lang="hu-HU" sz="2800" dirty="0"/>
          </a:p>
        </p:txBody>
      </p:sp>
      <p:pic>
        <p:nvPicPr>
          <p:cNvPr id="8" name="Picture 7" descr="A person in a gym&#10;&#10;Description automatically generated">
            <a:extLst>
              <a:ext uri="{FF2B5EF4-FFF2-40B4-BE49-F238E27FC236}">
                <a16:creationId xmlns:a16="http://schemas.microsoft.com/office/drawing/2014/main" id="{12D39F7A-12E9-057B-442F-44260ABE71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65" y="534959"/>
            <a:ext cx="3858720" cy="578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191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396</Words>
  <Application>Microsoft Office PowerPoint</Application>
  <PresentationFormat>Widescreen</PresentationFormat>
  <Paragraphs>41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Rockwell</vt:lpstr>
      <vt:lpstr>Office-téma</vt:lpstr>
      <vt:lpstr>PowerPoint Presentation</vt:lpstr>
      <vt:lpstr>PowerPoint Presentation</vt:lpstr>
      <vt:lpstr>Arató András</vt:lpstr>
      <vt:lpstr>Szudor Tamás</vt:lpstr>
      <vt:lpstr>Takács Zoltán</vt:lpstr>
      <vt:lpstr>PowerPoint Presentation</vt:lpstr>
      <vt:lpstr>Mit csinálunk?</vt:lpstr>
      <vt:lpstr>Hogyan működik cégünk?</vt:lpstr>
      <vt:lpstr>Üzemünkből a shaker-ekbe</vt:lpstr>
      <vt:lpstr>PowerPoint Presentation</vt:lpstr>
      <vt:lpstr>PowerPoint Presentation</vt:lpstr>
      <vt:lpstr>PowerPoint Presentation</vt:lpstr>
      <vt:lpstr>PowerPoint Presentation</vt:lpstr>
      <vt:lpstr>Közösségi média és marketing</vt:lpstr>
      <vt:lpstr>Irodánk</vt:lpstr>
      <vt:lpstr>Költségvetési terveink</vt:lpstr>
      <vt:lpstr>Költségvetési terveink</vt:lpstr>
      <vt:lpstr>Költségvetési terveink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Arteglaive</dc:title>
  <dc:creator>arato andris</dc:creator>
  <cp:lastModifiedBy>Zoltán Takács</cp:lastModifiedBy>
  <cp:revision>8</cp:revision>
  <dcterms:created xsi:type="dcterms:W3CDTF">2024-01-10T19:31:34Z</dcterms:created>
  <dcterms:modified xsi:type="dcterms:W3CDTF">2024-01-11T21:39:50Z</dcterms:modified>
</cp:coreProperties>
</file>